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8" r:id="rId1"/>
  </p:sldMasterIdLst>
  <p:notesMasterIdLst>
    <p:notesMasterId r:id="rId7"/>
  </p:notesMasterIdLst>
  <p:sldIdLst>
    <p:sldId id="659" r:id="rId2"/>
    <p:sldId id="670" r:id="rId3"/>
    <p:sldId id="671" r:id="rId4"/>
    <p:sldId id="672" r:id="rId5"/>
    <p:sldId id="669" r:id="rId6"/>
  </p:sldIdLst>
  <p:sldSz cx="18288000" cy="13716000"/>
  <p:notesSz cx="6858000" cy="9144000"/>
  <p:defaultTextStyle>
    <a:defPPr>
      <a:defRPr lang="en-US"/>
    </a:defPPr>
    <a:lvl1pPr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Calibri" panose="020F0502020204030204" pitchFamily="34" charset="0"/>
        <a:ea typeface="MS PGothic" pitchFamily="34" charset="-128"/>
        <a:cs typeface="+mn-cs"/>
      </a:defRPr>
    </a:lvl1pPr>
    <a:lvl2pPr marL="912813" indent="-4556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Calibri" panose="020F0502020204030204" pitchFamily="34" charset="0"/>
        <a:ea typeface="MS PGothic" pitchFamily="34" charset="-128"/>
        <a:cs typeface="+mn-cs"/>
      </a:defRPr>
    </a:lvl2pPr>
    <a:lvl3pPr marL="1827213" indent="-9128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Calibri" panose="020F0502020204030204" pitchFamily="34" charset="0"/>
        <a:ea typeface="MS PGothic" pitchFamily="34" charset="-128"/>
        <a:cs typeface="+mn-cs"/>
      </a:defRPr>
    </a:lvl3pPr>
    <a:lvl4pPr marL="2741613" indent="-13700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Calibri" panose="020F0502020204030204" pitchFamily="34" charset="0"/>
        <a:ea typeface="MS PGothic" pitchFamily="34" charset="-128"/>
        <a:cs typeface="+mn-cs"/>
      </a:defRPr>
    </a:lvl4pPr>
    <a:lvl5pPr marL="3656013" indent="-18272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Calibri" panose="020F0502020204030204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Calibri" panose="020F0502020204030204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Calibri" panose="020F0502020204030204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Calibri" panose="020F0502020204030204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Calibri" panose="020F0502020204030204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8639">
          <p15:clr>
            <a:srgbClr val="A4A3A4"/>
          </p15:clr>
        </p15:guide>
        <p15:guide id="2" pos="115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>
    <p:extLst>
      <p:ext uri="{19B8F6BF-5375-455C-9EA6-DF929625EA0E}">
        <p15:presenceInfo xmlns:p15="http://schemas.microsoft.com/office/powerpoint/2012/main" xmlns="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FF"/>
    <a:srgbClr val="FF3300"/>
    <a:srgbClr val="666666"/>
    <a:srgbClr val="445469"/>
    <a:srgbClr val="B78B02"/>
    <a:srgbClr val="F10F21"/>
    <a:srgbClr val="DEA902"/>
    <a:srgbClr val="D09E02"/>
    <a:srgbClr val="1E27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95" autoAdjust="0"/>
    <p:restoredTop sz="88486" autoAdjust="0"/>
  </p:normalViewPr>
  <p:slideViewPr>
    <p:cSldViewPr snapToGrid="0" snapToObjects="1">
      <p:cViewPr varScale="1">
        <p:scale>
          <a:sx n="42" d="100"/>
          <a:sy n="42" d="100"/>
        </p:scale>
        <p:origin x="-1944" y="-96"/>
      </p:cViewPr>
      <p:guideLst>
        <p:guide orient="horz" pos="8639"/>
        <p:guide pos="1151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8504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commentAuthors" Target="commentAuthors.xml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Lato Light" pitchFamily="-65" charset="0"/>
              </a:defRPr>
            </a:lvl1pPr>
          </a:lstStyle>
          <a:p>
            <a:pPr>
              <a:defRPr/>
            </a:pPr>
            <a:fld id="{1470FF8F-7083-4E7F-9976-1DD96EEFCE56}" type="datetimeFigureOut">
              <a:rPr lang="en-US" altLang="zh-CN"/>
              <a:pPr>
                <a:defRPr/>
              </a:pPr>
              <a:t>17/7/16</a:t>
            </a:fld>
            <a:endParaRPr lang="en-US" altLang="zh-C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Lato Light" pitchFamily="-65" charset="0"/>
              </a:defRPr>
            </a:lvl1pPr>
          </a:lstStyle>
          <a:p>
            <a:pPr>
              <a:defRPr/>
            </a:pPr>
            <a:fld id="{EF84FA49-70A0-4E4D-B246-AAFD18ED5F1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22071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MS PGothic" panose="020B0600070205080204" pitchFamily="34" charset="-128"/>
        <a:cs typeface="+mn-cs"/>
      </a:defRPr>
    </a:lvl1pPr>
    <a:lvl2pPr marL="9128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MS PGothic" panose="020B0600070205080204" pitchFamily="34" charset="-128"/>
        <a:cs typeface="+mn-cs"/>
      </a:defRPr>
    </a:lvl2pPr>
    <a:lvl3pPr marL="18272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MS PGothic" panose="020B0600070205080204" pitchFamily="34" charset="-128"/>
        <a:cs typeface="+mn-cs"/>
      </a:defRPr>
    </a:lvl3pPr>
    <a:lvl4pPr marL="27416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MS PGothic" panose="020B0600070205080204" pitchFamily="34" charset="-128"/>
        <a:cs typeface="+mn-cs"/>
      </a:defRPr>
    </a:lvl4pPr>
    <a:lvl5pPr marL="36560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MS PGothic" panose="020B0600070205080204" pitchFamily="34" charset="-128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 smtClean="0">
              <a:latin typeface="Lato Light" pitchFamily="-65" charset="0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9pPr>
          </a:lstStyle>
          <a:p>
            <a:fld id="{BF82B204-0925-4A26-AD55-111FECE7D39A}" type="slidenum">
              <a:rPr lang="en-US" altLang="zh-CN" sz="1200">
                <a:latin typeface="Lato Light" pitchFamily="-65" charset="0"/>
              </a:rPr>
              <a:pPr/>
              <a:t>1</a:t>
            </a:fld>
            <a:endParaRPr lang="en-US" altLang="zh-CN" sz="1200">
              <a:latin typeface="Lato Light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224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zh-CN" smtClean="0">
              <a:latin typeface="Lato Light" pitchFamily="-65" charset="0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itchFamily="34" charset="-128"/>
              </a:defRPr>
            </a:lvl9pPr>
          </a:lstStyle>
          <a:p>
            <a:fld id="{BF82B204-0925-4A26-AD55-111FECE7D39A}" type="slidenum">
              <a:rPr lang="en-US" altLang="zh-CN" sz="1200">
                <a:latin typeface="Lato Light" pitchFamily="-65" charset="0"/>
              </a:rPr>
              <a:pPr/>
              <a:t>5</a:t>
            </a:fld>
            <a:endParaRPr lang="en-US" altLang="zh-CN" sz="1200">
              <a:latin typeface="Lato Light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224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ffee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 noChangeAspect="1"/>
          </p:cNvSpPr>
          <p:nvPr>
            <p:ph type="pic" sz="quarter" idx="13"/>
          </p:nvPr>
        </p:nvSpPr>
        <p:spPr>
          <a:xfrm>
            <a:off x="0" y="0"/>
            <a:ext cx="18288000" cy="13716000"/>
          </a:xfrm>
        </p:spPr>
        <p:txBody>
          <a:bodyPr rtlCol="0">
            <a:normAutofit/>
          </a:bodyPr>
          <a:lstStyle>
            <a:lvl1pPr marL="0" indent="0">
              <a:buNone/>
              <a:defRPr sz="2401">
                <a:solidFill>
                  <a:schemeClr val="bg2"/>
                </a:solidFill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4160099"/>
      </p:ext>
    </p:extLst>
  </p:cSld>
  <p:clrMapOvr>
    <a:masterClrMapping/>
  </p:clrMapOvr>
  <p:transition xmlns:p14="http://schemas.microsoft.com/office/powerpoint/2010/main" spd="slow" advClick="0" advTm="3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porftfolio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5845175" y="12512675"/>
            <a:ext cx="6607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d-ID" altLang="zh-CN" sz="1800" smtClean="0">
                <a:solidFill>
                  <a:srgbClr val="839D4C"/>
                </a:solidFill>
                <a:latin typeface="Lato Light" pitchFamily="-65" charset="0"/>
              </a:rPr>
              <a:t>www.companyname.com</a:t>
            </a:r>
          </a:p>
          <a:p>
            <a:pPr algn="ctr" eaLnBrk="1" hangingPunct="1">
              <a:defRPr/>
            </a:pP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© 2016 Motagua </a:t>
            </a:r>
            <a:r>
              <a:rPr lang="id-ID" altLang="zh-CN" sz="1500" smtClean="0">
                <a:solidFill>
                  <a:srgbClr val="888888"/>
                </a:solidFill>
                <a:latin typeface="Lato Light" pitchFamily="-65" charset="0"/>
              </a:rPr>
              <a:t>PowerPoint Multipurpose Theme</a:t>
            </a: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. All Rights Reserved. </a:t>
            </a:r>
            <a:endParaRPr lang="id-ID" altLang="zh-CN" sz="1500" smtClean="0">
              <a:solidFill>
                <a:srgbClr val="888888"/>
              </a:solidFill>
              <a:latin typeface="Lato Light" pitchFamily="-65" charset="0"/>
            </a:endParaRPr>
          </a:p>
        </p:txBody>
      </p:sp>
      <p:sp>
        <p:nvSpPr>
          <p:cNvPr id="35" name="Picture Placeholder 2"/>
          <p:cNvSpPr>
            <a:spLocks noGrp="1" noChangeAspect="1"/>
          </p:cNvSpPr>
          <p:nvPr>
            <p:ph type="pic" sz="quarter" idx="15"/>
          </p:nvPr>
        </p:nvSpPr>
        <p:spPr>
          <a:xfrm>
            <a:off x="2" y="2"/>
            <a:ext cx="3658119" cy="3961741"/>
          </a:xfrm>
        </p:spPr>
        <p:txBody>
          <a:bodyPr rtlCol="0">
            <a:normAutofit/>
          </a:bodyPr>
          <a:lstStyle>
            <a:lvl1pPr marL="0" indent="0">
              <a:buNone/>
              <a:defRPr sz="3001">
                <a:solidFill>
                  <a:schemeClr val="accent1"/>
                </a:solidFill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sz="quarter" idx="18"/>
          </p:nvPr>
        </p:nvSpPr>
        <p:spPr>
          <a:xfrm>
            <a:off x="3658124" y="3964175"/>
            <a:ext cx="3658119" cy="3961741"/>
          </a:xfrm>
        </p:spPr>
        <p:txBody>
          <a:bodyPr rtlCol="0">
            <a:normAutofit/>
          </a:bodyPr>
          <a:lstStyle>
            <a:lvl1pPr marL="0" indent="0">
              <a:buNone/>
              <a:defRPr sz="3001">
                <a:solidFill>
                  <a:schemeClr val="accent1"/>
                </a:solidFill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sz="quarter" idx="19"/>
          </p:nvPr>
        </p:nvSpPr>
        <p:spPr>
          <a:xfrm>
            <a:off x="7307794" y="-1214"/>
            <a:ext cx="3658119" cy="3961741"/>
          </a:xfrm>
        </p:spPr>
        <p:txBody>
          <a:bodyPr rtlCol="0">
            <a:normAutofit/>
          </a:bodyPr>
          <a:lstStyle>
            <a:lvl1pPr marL="0" indent="0">
              <a:buNone/>
              <a:defRPr sz="3001">
                <a:solidFill>
                  <a:schemeClr val="accent1"/>
                </a:solidFill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sz="quarter" idx="22"/>
          </p:nvPr>
        </p:nvSpPr>
        <p:spPr>
          <a:xfrm>
            <a:off x="10982630" y="3965389"/>
            <a:ext cx="3809902" cy="3961741"/>
          </a:xfrm>
        </p:spPr>
        <p:txBody>
          <a:bodyPr rtlCol="0">
            <a:normAutofit/>
          </a:bodyPr>
          <a:lstStyle>
            <a:lvl1pPr marL="0" indent="0">
              <a:buNone/>
              <a:defRPr sz="3001">
                <a:solidFill>
                  <a:schemeClr val="accent1"/>
                </a:solidFill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43" name="Picture Placeholder 2"/>
          <p:cNvSpPr>
            <a:spLocks noGrp="1" noChangeAspect="1"/>
          </p:cNvSpPr>
          <p:nvPr>
            <p:ph type="pic" sz="quarter" idx="23"/>
          </p:nvPr>
        </p:nvSpPr>
        <p:spPr>
          <a:xfrm>
            <a:off x="14613166" y="2432"/>
            <a:ext cx="3674833" cy="3961741"/>
          </a:xfrm>
        </p:spPr>
        <p:txBody>
          <a:bodyPr rtlCol="0">
            <a:normAutofit/>
          </a:bodyPr>
          <a:lstStyle>
            <a:lvl1pPr marL="0" indent="0">
              <a:buNone/>
              <a:defRPr sz="3001">
                <a:solidFill>
                  <a:schemeClr val="accent1"/>
                </a:solidFill>
              </a:defRPr>
            </a:lvl1pPr>
          </a:lstStyle>
          <a:p>
            <a:pPr lvl="0"/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58553402"/>
      </p:ext>
    </p:extLst>
  </p:cSld>
  <p:clrMapOvr>
    <a:masterClrMapping/>
  </p:clrMapOvr>
  <p:transition xmlns:p14="http://schemas.microsoft.com/office/powerpoint/2010/main" spd="slow" advClick="0" advTm="3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ftfolio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5845175" y="12512675"/>
            <a:ext cx="6607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d-ID" altLang="zh-CN" sz="1800" smtClean="0">
                <a:solidFill>
                  <a:srgbClr val="839D4C"/>
                </a:solidFill>
                <a:latin typeface="Lato Light" pitchFamily="-65" charset="0"/>
              </a:rPr>
              <a:t>www.companyname.com</a:t>
            </a:r>
          </a:p>
          <a:p>
            <a:pPr algn="ctr" eaLnBrk="1" hangingPunct="1">
              <a:defRPr/>
            </a:pP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© 2016 Motagua </a:t>
            </a:r>
            <a:r>
              <a:rPr lang="id-ID" altLang="zh-CN" sz="1500" smtClean="0">
                <a:solidFill>
                  <a:srgbClr val="888888"/>
                </a:solidFill>
                <a:latin typeface="Lato Light" pitchFamily="-65" charset="0"/>
              </a:rPr>
              <a:t>PowerPoint Multipurpose Theme</a:t>
            </a: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. All Rights Reserved. </a:t>
            </a:r>
            <a:endParaRPr lang="id-ID" altLang="zh-CN" sz="1500" smtClean="0">
              <a:solidFill>
                <a:srgbClr val="888888"/>
              </a:solidFill>
              <a:latin typeface="Lato Light" pitchFamily="-65" charset="0"/>
            </a:endParaRPr>
          </a:p>
        </p:txBody>
      </p:sp>
      <p:sp>
        <p:nvSpPr>
          <p:cNvPr id="6" name="Oval 7"/>
          <p:cNvSpPr/>
          <p:nvPr userDrawn="1"/>
        </p:nvSpPr>
        <p:spPr>
          <a:xfrm>
            <a:off x="17291050" y="517525"/>
            <a:ext cx="720725" cy="722313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1" dirty="0">
              <a:solidFill>
                <a:prstClr val="white"/>
              </a:solidFill>
              <a:latin typeface="Lato Light"/>
            </a:endParaRPr>
          </a:p>
        </p:txBody>
      </p:sp>
      <p:sp>
        <p:nvSpPr>
          <p:cNvPr id="7" name="TextBox 8"/>
          <p:cNvSpPr txBox="1"/>
          <p:nvPr userDrawn="1"/>
        </p:nvSpPr>
        <p:spPr>
          <a:xfrm>
            <a:off x="17337088" y="606425"/>
            <a:ext cx="604837" cy="461963"/>
          </a:xfrm>
          <a:prstGeom prst="rect">
            <a:avLst/>
          </a:prstGeom>
          <a:noFill/>
        </p:spPr>
        <p:txBody>
          <a:bodyPr wrap="none"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4A48F23E-1E23-40D2-B30F-D4864AEDA086}" type="slidenum">
              <a:rPr lang="id-ID" altLang="zh-CN" sz="2100" b="1" smtClean="0">
                <a:solidFill>
                  <a:prstClr val="white"/>
                </a:solidFill>
                <a:latin typeface="Raleway Light" pitchFamily="-65" charset="0"/>
              </a:rPr>
              <a:pPr algn="ctr" eaLnBrk="1" hangingPunct="1">
                <a:defRPr/>
              </a:pPr>
              <a:t>‹#›</a:t>
            </a:fld>
            <a:endParaRPr lang="id-ID" altLang="zh-CN" sz="2100" smtClean="0">
              <a:solidFill>
                <a:prstClr val="white"/>
              </a:solidFill>
              <a:latin typeface="Raleway Light" pitchFamily="-65" charset="0"/>
            </a:endParaRPr>
          </a:p>
        </p:txBody>
      </p:sp>
      <p:sp>
        <p:nvSpPr>
          <p:cNvPr id="9" name="Picture Placeholder 2"/>
          <p:cNvSpPr>
            <a:spLocks noGrp="1" noChangeAspect="1"/>
          </p:cNvSpPr>
          <p:nvPr>
            <p:ph type="pic" sz="quarter" idx="11"/>
          </p:nvPr>
        </p:nvSpPr>
        <p:spPr>
          <a:xfrm>
            <a:off x="6750845" y="3559178"/>
            <a:ext cx="4791073" cy="4533899"/>
          </a:xfrm>
        </p:spPr>
        <p:txBody>
          <a:bodyPr rtlCol="0">
            <a:normAutofit/>
          </a:bodyPr>
          <a:lstStyle>
            <a:lvl1pPr marL="0" indent="0">
              <a:buNone/>
              <a:defRPr sz="3001">
                <a:solidFill>
                  <a:schemeClr val="accent1"/>
                </a:solidFill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10" name="Picture Placeholder 2"/>
          <p:cNvSpPr>
            <a:spLocks noGrp="1" noChangeAspect="1"/>
          </p:cNvSpPr>
          <p:nvPr>
            <p:ph type="pic" sz="quarter" idx="12"/>
          </p:nvPr>
        </p:nvSpPr>
        <p:spPr>
          <a:xfrm>
            <a:off x="11713370" y="3559178"/>
            <a:ext cx="4824412" cy="4533899"/>
          </a:xfrm>
        </p:spPr>
        <p:txBody>
          <a:bodyPr rtlCol="0">
            <a:normAutofit/>
          </a:bodyPr>
          <a:lstStyle>
            <a:lvl1pPr marL="0" indent="0">
              <a:buNone/>
              <a:defRPr sz="3001">
                <a:solidFill>
                  <a:schemeClr val="accent1"/>
                </a:solidFill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11" name="Picture Placeholder 2"/>
          <p:cNvSpPr>
            <a:spLocks noGrp="1" noChangeAspect="1"/>
          </p:cNvSpPr>
          <p:nvPr>
            <p:ph type="pic" sz="quarter" idx="15"/>
          </p:nvPr>
        </p:nvSpPr>
        <p:spPr>
          <a:xfrm>
            <a:off x="1815164" y="3590935"/>
            <a:ext cx="4802331" cy="4502142"/>
          </a:xfrm>
        </p:spPr>
        <p:txBody>
          <a:bodyPr rtlCol="0">
            <a:normAutofit/>
          </a:bodyPr>
          <a:lstStyle>
            <a:lvl1pPr marL="0" indent="0">
              <a:buNone/>
              <a:defRPr sz="3001">
                <a:solidFill>
                  <a:schemeClr val="accent1"/>
                </a:solidFill>
              </a:defRPr>
            </a:lvl1pPr>
          </a:lstStyle>
          <a:p>
            <a:pPr lvl="0"/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182718731"/>
      </p:ext>
    </p:extLst>
  </p:cSld>
  <p:clrMapOvr>
    <a:masterClrMapping/>
  </p:clrMapOvr>
  <p:transition xmlns:p14="http://schemas.microsoft.com/office/powerpoint/2010/main" spd="slow" advClick="0" advTm="300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folio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/>
          <p:cNvSpPr>
            <a:spLocks noChangeArrowheads="1"/>
          </p:cNvSpPr>
          <p:nvPr userDrawn="1"/>
        </p:nvSpPr>
        <p:spPr bwMode="auto">
          <a:xfrm>
            <a:off x="5845175" y="12512675"/>
            <a:ext cx="6607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d-ID" altLang="zh-CN" sz="1800" smtClean="0">
                <a:solidFill>
                  <a:srgbClr val="839D4C"/>
                </a:solidFill>
                <a:latin typeface="Lato Light" pitchFamily="-65" charset="0"/>
              </a:rPr>
              <a:t>www.companyname.com</a:t>
            </a:r>
          </a:p>
          <a:p>
            <a:pPr algn="ctr" eaLnBrk="1" hangingPunct="1">
              <a:defRPr/>
            </a:pP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© 2016 Motagua </a:t>
            </a:r>
            <a:r>
              <a:rPr lang="id-ID" altLang="zh-CN" sz="1500" smtClean="0">
                <a:solidFill>
                  <a:srgbClr val="888888"/>
                </a:solidFill>
                <a:latin typeface="Lato Light" pitchFamily="-65" charset="0"/>
              </a:rPr>
              <a:t>PowerPoint Multipurpose Theme</a:t>
            </a: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. All Rights Reserved. </a:t>
            </a:r>
            <a:endParaRPr lang="id-ID" altLang="zh-CN" sz="1500" smtClean="0">
              <a:solidFill>
                <a:srgbClr val="888888"/>
              </a:solidFill>
              <a:latin typeface="Lato Light" pitchFamily="-65" charset="0"/>
            </a:endParaRPr>
          </a:p>
        </p:txBody>
      </p:sp>
      <p:sp>
        <p:nvSpPr>
          <p:cNvPr id="11" name="Oval 7"/>
          <p:cNvSpPr/>
          <p:nvPr userDrawn="1"/>
        </p:nvSpPr>
        <p:spPr>
          <a:xfrm>
            <a:off x="17291050" y="517525"/>
            <a:ext cx="720725" cy="722313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1" dirty="0">
              <a:solidFill>
                <a:prstClr val="white"/>
              </a:solidFill>
              <a:latin typeface="Lato Light"/>
            </a:endParaRPr>
          </a:p>
        </p:txBody>
      </p:sp>
      <p:sp>
        <p:nvSpPr>
          <p:cNvPr id="12" name="TextBox 8"/>
          <p:cNvSpPr txBox="1"/>
          <p:nvPr userDrawn="1"/>
        </p:nvSpPr>
        <p:spPr>
          <a:xfrm>
            <a:off x="17337088" y="606425"/>
            <a:ext cx="604837" cy="461963"/>
          </a:xfrm>
          <a:prstGeom prst="rect">
            <a:avLst/>
          </a:prstGeom>
          <a:noFill/>
        </p:spPr>
        <p:txBody>
          <a:bodyPr wrap="none"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AE1F58D1-79AB-4FB1-A571-44C029934CD1}" type="slidenum">
              <a:rPr lang="id-ID" altLang="zh-CN" sz="2100" b="1" smtClean="0">
                <a:solidFill>
                  <a:prstClr val="white"/>
                </a:solidFill>
                <a:latin typeface="Raleway Light" pitchFamily="-65" charset="0"/>
              </a:rPr>
              <a:pPr algn="ctr" eaLnBrk="1" hangingPunct="1">
                <a:defRPr/>
              </a:pPr>
              <a:t>‹#›</a:t>
            </a:fld>
            <a:endParaRPr lang="id-ID" altLang="zh-CN" sz="2100" smtClean="0">
              <a:solidFill>
                <a:prstClr val="white"/>
              </a:solidFill>
              <a:latin typeface="Raleway Light" pitchFamily="-65" charset="0"/>
            </a:endParaRPr>
          </a:p>
        </p:txBody>
      </p:sp>
      <p:sp>
        <p:nvSpPr>
          <p:cNvPr id="13" name="Picture Placeholder 12"/>
          <p:cNvSpPr>
            <a:spLocks noGrp="1" noChangeAspect="1"/>
          </p:cNvSpPr>
          <p:nvPr>
            <p:ph type="pic" sz="quarter" idx="10"/>
          </p:nvPr>
        </p:nvSpPr>
        <p:spPr>
          <a:xfrm>
            <a:off x="1880091" y="2866204"/>
            <a:ext cx="3593592" cy="4791456"/>
          </a:xfrm>
        </p:spPr>
        <p:txBody>
          <a:bodyPr rtlCol="0">
            <a:normAutofit/>
          </a:bodyPr>
          <a:lstStyle>
            <a:lvl1pPr>
              <a:defRPr sz="2101"/>
            </a:lvl1pPr>
          </a:lstStyle>
          <a:p>
            <a:pPr lvl="0"/>
            <a:endParaRPr lang="en-US" noProof="0" dirty="0"/>
          </a:p>
        </p:txBody>
      </p:sp>
      <p:sp>
        <p:nvSpPr>
          <p:cNvPr id="32" name="Picture Placeholder 12"/>
          <p:cNvSpPr>
            <a:spLocks noGrp="1" noChangeAspect="1"/>
          </p:cNvSpPr>
          <p:nvPr>
            <p:ph type="pic" sz="quarter" idx="11"/>
          </p:nvPr>
        </p:nvSpPr>
        <p:spPr>
          <a:xfrm>
            <a:off x="5483208" y="2855226"/>
            <a:ext cx="3593592" cy="4791456"/>
          </a:xfrm>
        </p:spPr>
        <p:txBody>
          <a:bodyPr rtlCol="0">
            <a:normAutofit/>
          </a:bodyPr>
          <a:lstStyle>
            <a:lvl1pPr>
              <a:defRPr sz="2101"/>
            </a:lvl1pPr>
          </a:lstStyle>
          <a:p>
            <a:pPr lvl="0"/>
            <a:endParaRPr lang="en-US" noProof="0" dirty="0"/>
          </a:p>
        </p:txBody>
      </p:sp>
      <p:sp>
        <p:nvSpPr>
          <p:cNvPr id="33" name="Picture Placeholder 12"/>
          <p:cNvSpPr>
            <a:spLocks noGrp="1" noChangeAspect="1"/>
          </p:cNvSpPr>
          <p:nvPr>
            <p:ph type="pic" sz="quarter" idx="12"/>
          </p:nvPr>
        </p:nvSpPr>
        <p:spPr>
          <a:xfrm>
            <a:off x="9086325" y="2855226"/>
            <a:ext cx="3593592" cy="4791456"/>
          </a:xfrm>
        </p:spPr>
        <p:txBody>
          <a:bodyPr rtlCol="0">
            <a:normAutofit/>
          </a:bodyPr>
          <a:lstStyle>
            <a:lvl1pPr>
              <a:defRPr sz="2101"/>
            </a:lvl1pPr>
          </a:lstStyle>
          <a:p>
            <a:pPr lvl="0"/>
            <a:endParaRPr lang="en-US" noProof="0" dirty="0"/>
          </a:p>
        </p:txBody>
      </p:sp>
      <p:sp>
        <p:nvSpPr>
          <p:cNvPr id="34" name="Picture Placeholder 12"/>
          <p:cNvSpPr>
            <a:spLocks noGrp="1" noChangeAspect="1"/>
          </p:cNvSpPr>
          <p:nvPr>
            <p:ph type="pic" sz="quarter" idx="13"/>
          </p:nvPr>
        </p:nvSpPr>
        <p:spPr>
          <a:xfrm>
            <a:off x="12689442" y="2855226"/>
            <a:ext cx="3593592" cy="4791456"/>
          </a:xfrm>
        </p:spPr>
        <p:txBody>
          <a:bodyPr rtlCol="0">
            <a:normAutofit/>
          </a:bodyPr>
          <a:lstStyle>
            <a:lvl1pPr>
              <a:defRPr sz="2101"/>
            </a:lvl1pPr>
          </a:lstStyle>
          <a:p>
            <a:pPr lvl="0"/>
            <a:endParaRPr lang="en-US" noProof="0" dirty="0"/>
          </a:p>
        </p:txBody>
      </p:sp>
      <p:sp>
        <p:nvSpPr>
          <p:cNvPr id="35" name="Picture Placeholder 12"/>
          <p:cNvSpPr>
            <a:spLocks noGrp="1" noChangeAspect="1"/>
          </p:cNvSpPr>
          <p:nvPr>
            <p:ph type="pic" sz="quarter" idx="14"/>
          </p:nvPr>
        </p:nvSpPr>
        <p:spPr>
          <a:xfrm>
            <a:off x="1880091" y="7667444"/>
            <a:ext cx="3593592" cy="4791456"/>
          </a:xfrm>
        </p:spPr>
        <p:txBody>
          <a:bodyPr rtlCol="0">
            <a:normAutofit/>
          </a:bodyPr>
          <a:lstStyle>
            <a:lvl1pPr>
              <a:defRPr sz="2101"/>
            </a:lvl1pPr>
          </a:lstStyle>
          <a:p>
            <a:pPr lvl="0"/>
            <a:endParaRPr lang="en-US" noProof="0" dirty="0"/>
          </a:p>
        </p:txBody>
      </p:sp>
      <p:sp>
        <p:nvSpPr>
          <p:cNvPr id="36" name="Picture Placeholder 12"/>
          <p:cNvSpPr>
            <a:spLocks noGrp="1" noChangeAspect="1"/>
          </p:cNvSpPr>
          <p:nvPr>
            <p:ph type="pic" sz="quarter" idx="15"/>
          </p:nvPr>
        </p:nvSpPr>
        <p:spPr>
          <a:xfrm>
            <a:off x="5483208" y="7679556"/>
            <a:ext cx="3593592" cy="4791456"/>
          </a:xfrm>
        </p:spPr>
        <p:txBody>
          <a:bodyPr rtlCol="0">
            <a:normAutofit/>
          </a:bodyPr>
          <a:lstStyle>
            <a:lvl1pPr>
              <a:defRPr sz="2101"/>
            </a:lvl1pPr>
          </a:lstStyle>
          <a:p>
            <a:pPr lvl="0"/>
            <a:endParaRPr lang="en-US" noProof="0" dirty="0"/>
          </a:p>
        </p:txBody>
      </p:sp>
      <p:sp>
        <p:nvSpPr>
          <p:cNvPr id="37" name="Picture Placeholder 12"/>
          <p:cNvSpPr>
            <a:spLocks noGrp="1" noChangeAspect="1"/>
          </p:cNvSpPr>
          <p:nvPr>
            <p:ph type="pic" sz="quarter" idx="16"/>
          </p:nvPr>
        </p:nvSpPr>
        <p:spPr>
          <a:xfrm>
            <a:off x="9086325" y="7679556"/>
            <a:ext cx="3593592" cy="4791456"/>
          </a:xfrm>
        </p:spPr>
        <p:txBody>
          <a:bodyPr rtlCol="0">
            <a:normAutofit/>
          </a:bodyPr>
          <a:lstStyle>
            <a:lvl1pPr>
              <a:defRPr sz="2101"/>
            </a:lvl1pPr>
          </a:lstStyle>
          <a:p>
            <a:pPr lvl="0"/>
            <a:endParaRPr lang="en-US" noProof="0" dirty="0"/>
          </a:p>
        </p:txBody>
      </p:sp>
      <p:sp>
        <p:nvSpPr>
          <p:cNvPr id="38" name="Picture Placeholder 12"/>
          <p:cNvSpPr>
            <a:spLocks noGrp="1" noChangeAspect="1"/>
          </p:cNvSpPr>
          <p:nvPr>
            <p:ph type="pic" sz="quarter" idx="17"/>
          </p:nvPr>
        </p:nvSpPr>
        <p:spPr>
          <a:xfrm>
            <a:off x="12689442" y="7679556"/>
            <a:ext cx="3593592" cy="4791456"/>
          </a:xfrm>
        </p:spPr>
        <p:txBody>
          <a:bodyPr rtlCol="0">
            <a:normAutofit/>
          </a:bodyPr>
          <a:lstStyle>
            <a:lvl1pPr>
              <a:defRPr sz="2101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12661121"/>
      </p:ext>
    </p:extLst>
  </p:cSld>
  <p:clrMapOvr>
    <a:masterClrMapping/>
  </p:clrMapOvr>
  <p:transition xmlns:p14="http://schemas.microsoft.com/office/powerpoint/2010/main" spd="slow" advClick="0" advTm="3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folio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5845175" y="12512675"/>
            <a:ext cx="6607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d-ID" altLang="zh-CN" sz="1800" smtClean="0">
                <a:solidFill>
                  <a:srgbClr val="839D4C"/>
                </a:solidFill>
                <a:latin typeface="Lato Light" pitchFamily="-65" charset="0"/>
              </a:rPr>
              <a:t>www.companyname.com</a:t>
            </a:r>
          </a:p>
          <a:p>
            <a:pPr algn="ctr" eaLnBrk="1" hangingPunct="1">
              <a:defRPr/>
            </a:pP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© 2016 Motagua </a:t>
            </a:r>
            <a:r>
              <a:rPr lang="id-ID" altLang="zh-CN" sz="1500" smtClean="0">
                <a:solidFill>
                  <a:srgbClr val="888888"/>
                </a:solidFill>
                <a:latin typeface="Lato Light" pitchFamily="-65" charset="0"/>
              </a:rPr>
              <a:t>PowerPoint Multipurpose Theme</a:t>
            </a: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. All Rights Reserved. </a:t>
            </a:r>
            <a:endParaRPr lang="id-ID" altLang="zh-CN" sz="1500" smtClean="0">
              <a:solidFill>
                <a:srgbClr val="888888"/>
              </a:solidFill>
              <a:latin typeface="Lato Light" pitchFamily="-65" charset="0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7291050" y="517525"/>
            <a:ext cx="720725" cy="722313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1" dirty="0">
              <a:solidFill>
                <a:prstClr val="white"/>
              </a:solidFill>
              <a:latin typeface="Lato Light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17337088" y="606425"/>
            <a:ext cx="604837" cy="461963"/>
          </a:xfrm>
          <a:prstGeom prst="rect">
            <a:avLst/>
          </a:prstGeom>
          <a:noFill/>
        </p:spPr>
        <p:txBody>
          <a:bodyPr wrap="none"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8A27DB5C-18FE-478D-920D-6C2AFE312653}" type="slidenum">
              <a:rPr lang="id-ID" altLang="zh-CN" sz="2100" b="1" smtClean="0">
                <a:solidFill>
                  <a:prstClr val="white"/>
                </a:solidFill>
                <a:latin typeface="Raleway Light" pitchFamily="-65" charset="0"/>
              </a:rPr>
              <a:pPr algn="ctr" eaLnBrk="1" hangingPunct="1">
                <a:defRPr/>
              </a:pPr>
              <a:t>‹#›</a:t>
            </a:fld>
            <a:endParaRPr lang="id-ID" altLang="zh-CN" sz="2100" smtClean="0">
              <a:solidFill>
                <a:prstClr val="white"/>
              </a:solidFill>
              <a:latin typeface="Raleway Light" pitchFamily="-65" charset="0"/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2717373" y="3447129"/>
            <a:ext cx="3536951" cy="3538728"/>
          </a:xfrm>
          <a:prstGeom prst="ellipse">
            <a:avLst/>
          </a:prstGeom>
        </p:spPr>
        <p:txBody>
          <a:bodyPr rtlCol="0">
            <a:normAutofit/>
          </a:bodyPr>
          <a:lstStyle>
            <a:lvl1pPr marL="0" marR="0" indent="0" algn="l" defTabSz="1371691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4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7373104" y="3447129"/>
            <a:ext cx="3536951" cy="3538728"/>
          </a:xfrm>
          <a:prstGeom prst="ellipse">
            <a:avLst/>
          </a:prstGeom>
        </p:spPr>
        <p:txBody>
          <a:bodyPr rtlCol="0">
            <a:normAutofit/>
          </a:bodyPr>
          <a:lstStyle>
            <a:lvl1pPr marL="0" marR="0" indent="0" algn="l" defTabSz="1371691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4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7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12028833" y="3447129"/>
            <a:ext cx="3536951" cy="3538728"/>
          </a:xfrm>
          <a:prstGeom prst="ellipse">
            <a:avLst/>
          </a:prstGeom>
        </p:spPr>
        <p:txBody>
          <a:bodyPr rtlCol="0">
            <a:normAutofit/>
          </a:bodyPr>
          <a:lstStyle>
            <a:lvl1pPr marL="0" marR="0" indent="0" algn="l" defTabSz="1371691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4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3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5112232" y="7672403"/>
            <a:ext cx="3536951" cy="3538728"/>
          </a:xfrm>
          <a:prstGeom prst="ellipse">
            <a:avLst/>
          </a:prstGeom>
        </p:spPr>
        <p:txBody>
          <a:bodyPr rtlCol="0">
            <a:normAutofit/>
          </a:bodyPr>
          <a:lstStyle>
            <a:lvl1pPr marL="0" marR="0" indent="0" algn="l" defTabSz="1371691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4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6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9767961" y="7672403"/>
            <a:ext cx="3536951" cy="3538728"/>
          </a:xfrm>
          <a:prstGeom prst="ellipse">
            <a:avLst/>
          </a:prstGeom>
        </p:spPr>
        <p:txBody>
          <a:bodyPr rtlCol="0">
            <a:normAutofit/>
          </a:bodyPr>
          <a:lstStyle>
            <a:lvl1pPr marL="0" marR="0" indent="0" algn="l" defTabSz="1371691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4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28111805"/>
      </p:ext>
    </p:extLst>
  </p:cSld>
  <p:clrMapOvr>
    <a:masterClrMapping/>
  </p:clrMapOvr>
  <p:transition xmlns:p14="http://schemas.microsoft.com/office/powerpoint/2010/main" spd="slow" advClick="0" advTm="300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folio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5845175" y="12512675"/>
            <a:ext cx="6607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d-ID" altLang="zh-CN" sz="1800" smtClean="0">
                <a:solidFill>
                  <a:srgbClr val="839D4C"/>
                </a:solidFill>
                <a:latin typeface="Lato Light" pitchFamily="-65" charset="0"/>
              </a:rPr>
              <a:t>www.companyname.com</a:t>
            </a:r>
          </a:p>
          <a:p>
            <a:pPr algn="ctr" eaLnBrk="1" hangingPunct="1">
              <a:defRPr/>
            </a:pP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© 2016 Motagua </a:t>
            </a:r>
            <a:r>
              <a:rPr lang="id-ID" altLang="zh-CN" sz="1500" smtClean="0">
                <a:solidFill>
                  <a:srgbClr val="888888"/>
                </a:solidFill>
                <a:latin typeface="Lato Light" pitchFamily="-65" charset="0"/>
              </a:rPr>
              <a:t>PowerPoint Multipurpose Theme</a:t>
            </a: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. All Rights Reserved. </a:t>
            </a:r>
            <a:endParaRPr lang="id-ID" altLang="zh-CN" sz="1500" smtClean="0">
              <a:solidFill>
                <a:srgbClr val="888888"/>
              </a:solidFill>
              <a:latin typeface="Lato Light" pitchFamily="-65" charset="0"/>
            </a:endParaRPr>
          </a:p>
        </p:txBody>
      </p:sp>
      <p:sp>
        <p:nvSpPr>
          <p:cNvPr id="6" name="Oval 7"/>
          <p:cNvSpPr/>
          <p:nvPr userDrawn="1"/>
        </p:nvSpPr>
        <p:spPr>
          <a:xfrm>
            <a:off x="17291050" y="517525"/>
            <a:ext cx="720725" cy="722313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1" dirty="0">
              <a:solidFill>
                <a:prstClr val="white"/>
              </a:solidFill>
              <a:latin typeface="Lato Light"/>
            </a:endParaRPr>
          </a:p>
        </p:txBody>
      </p:sp>
      <p:sp>
        <p:nvSpPr>
          <p:cNvPr id="7" name="TextBox 8"/>
          <p:cNvSpPr txBox="1"/>
          <p:nvPr userDrawn="1"/>
        </p:nvSpPr>
        <p:spPr>
          <a:xfrm>
            <a:off x="17337088" y="606425"/>
            <a:ext cx="604837" cy="461963"/>
          </a:xfrm>
          <a:prstGeom prst="rect">
            <a:avLst/>
          </a:prstGeom>
          <a:noFill/>
        </p:spPr>
        <p:txBody>
          <a:bodyPr wrap="none"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36535B0E-610C-4021-9C60-3978F6667D3E}" type="slidenum">
              <a:rPr lang="id-ID" altLang="zh-CN" sz="2100" b="1" smtClean="0">
                <a:solidFill>
                  <a:prstClr val="white"/>
                </a:solidFill>
                <a:latin typeface="Raleway Light" pitchFamily="-65" charset="0"/>
              </a:rPr>
              <a:pPr algn="ctr" eaLnBrk="1" hangingPunct="1">
                <a:defRPr/>
              </a:pPr>
              <a:t>‹#›</a:t>
            </a:fld>
            <a:endParaRPr lang="id-ID" altLang="zh-CN" sz="2100" smtClean="0">
              <a:solidFill>
                <a:prstClr val="white"/>
              </a:solidFill>
              <a:latin typeface="Raleway Light" pitchFamily="-65" charset="0"/>
            </a:endParaRPr>
          </a:p>
        </p:txBody>
      </p:sp>
      <p:sp>
        <p:nvSpPr>
          <p:cNvPr id="14" name="Picture Placeholder 12"/>
          <p:cNvSpPr>
            <a:spLocks noGrp="1" noChangeAspect="1"/>
          </p:cNvSpPr>
          <p:nvPr>
            <p:ph type="pic" sz="quarter" idx="11"/>
          </p:nvPr>
        </p:nvSpPr>
        <p:spPr>
          <a:xfrm>
            <a:off x="10239474" y="3786899"/>
            <a:ext cx="3221130" cy="7158230"/>
          </a:xfrm>
        </p:spPr>
        <p:txBody>
          <a:bodyPr rtlCol="0">
            <a:normAutofit/>
          </a:bodyPr>
          <a:lstStyle>
            <a:lvl1pPr>
              <a:defRPr sz="2101"/>
            </a:lvl1pPr>
          </a:lstStyle>
          <a:p>
            <a:pPr lvl="0"/>
            <a:endParaRPr lang="en-US" noProof="0" dirty="0"/>
          </a:p>
        </p:txBody>
      </p:sp>
      <p:sp>
        <p:nvSpPr>
          <p:cNvPr id="17" name="Picture Placeholder 12"/>
          <p:cNvSpPr>
            <a:spLocks noGrp="1" noChangeAspect="1"/>
          </p:cNvSpPr>
          <p:nvPr>
            <p:ph type="pic" sz="quarter" idx="14"/>
          </p:nvPr>
        </p:nvSpPr>
        <p:spPr>
          <a:xfrm>
            <a:off x="6879804" y="3786899"/>
            <a:ext cx="3221130" cy="7158230"/>
          </a:xfrm>
        </p:spPr>
        <p:txBody>
          <a:bodyPr rtlCol="0">
            <a:normAutofit/>
          </a:bodyPr>
          <a:lstStyle>
            <a:lvl1pPr>
              <a:defRPr sz="2101"/>
            </a:lvl1pPr>
          </a:lstStyle>
          <a:p>
            <a:pPr lvl="0"/>
            <a:endParaRPr lang="en-US" noProof="0" dirty="0"/>
          </a:p>
        </p:txBody>
      </p:sp>
      <p:sp>
        <p:nvSpPr>
          <p:cNvPr id="19" name="Picture Placeholder 12"/>
          <p:cNvSpPr>
            <a:spLocks noGrp="1" noChangeAspect="1"/>
          </p:cNvSpPr>
          <p:nvPr>
            <p:ph type="pic" sz="quarter" idx="16"/>
          </p:nvPr>
        </p:nvSpPr>
        <p:spPr>
          <a:xfrm>
            <a:off x="13599144" y="3786899"/>
            <a:ext cx="3221130" cy="7158230"/>
          </a:xfrm>
        </p:spPr>
        <p:txBody>
          <a:bodyPr rtlCol="0">
            <a:normAutofit/>
          </a:bodyPr>
          <a:lstStyle>
            <a:lvl1pPr>
              <a:defRPr sz="2101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89115095"/>
      </p:ext>
    </p:extLst>
  </p:cSld>
  <p:clrMapOvr>
    <a:masterClrMapping/>
  </p:clrMapOvr>
  <p:transition xmlns:p14="http://schemas.microsoft.com/office/powerpoint/2010/main" spd="slow" advClick="0" advTm="300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folio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5845175" y="12512675"/>
            <a:ext cx="6607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d-ID" altLang="zh-CN" sz="1800" smtClean="0">
                <a:solidFill>
                  <a:srgbClr val="839D4C"/>
                </a:solidFill>
                <a:latin typeface="Lato Light" pitchFamily="-65" charset="0"/>
              </a:rPr>
              <a:t>www.companyname.com</a:t>
            </a:r>
          </a:p>
          <a:p>
            <a:pPr algn="ctr" eaLnBrk="1" hangingPunct="1">
              <a:defRPr/>
            </a:pP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© 2016 Motagua </a:t>
            </a:r>
            <a:r>
              <a:rPr lang="id-ID" altLang="zh-CN" sz="1500" smtClean="0">
                <a:solidFill>
                  <a:srgbClr val="888888"/>
                </a:solidFill>
                <a:latin typeface="Lato Light" pitchFamily="-65" charset="0"/>
              </a:rPr>
              <a:t>PowerPoint Multipurpose Theme</a:t>
            </a: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. All Rights Reserved. </a:t>
            </a:r>
            <a:endParaRPr lang="id-ID" altLang="zh-CN" sz="1500" smtClean="0">
              <a:solidFill>
                <a:srgbClr val="888888"/>
              </a:solidFill>
              <a:latin typeface="Lato Light" pitchFamily="-65" charset="0"/>
            </a:endParaRPr>
          </a:p>
        </p:txBody>
      </p:sp>
      <p:sp>
        <p:nvSpPr>
          <p:cNvPr id="7" name="Oval 7"/>
          <p:cNvSpPr/>
          <p:nvPr userDrawn="1"/>
        </p:nvSpPr>
        <p:spPr>
          <a:xfrm>
            <a:off x="17291050" y="517525"/>
            <a:ext cx="720725" cy="722313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1" dirty="0">
              <a:solidFill>
                <a:prstClr val="white"/>
              </a:solidFill>
              <a:latin typeface="Lato Light"/>
            </a:endParaRPr>
          </a:p>
        </p:txBody>
      </p:sp>
      <p:sp>
        <p:nvSpPr>
          <p:cNvPr id="8" name="TextBox 8"/>
          <p:cNvSpPr txBox="1"/>
          <p:nvPr userDrawn="1"/>
        </p:nvSpPr>
        <p:spPr>
          <a:xfrm>
            <a:off x="17337088" y="606425"/>
            <a:ext cx="604837" cy="461963"/>
          </a:xfrm>
          <a:prstGeom prst="rect">
            <a:avLst/>
          </a:prstGeom>
          <a:noFill/>
        </p:spPr>
        <p:txBody>
          <a:bodyPr wrap="none"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76D9608A-EFFE-4E84-A93E-D94003F9A1AF}" type="slidenum">
              <a:rPr lang="id-ID" altLang="zh-CN" sz="2100" b="1" smtClean="0">
                <a:solidFill>
                  <a:prstClr val="white"/>
                </a:solidFill>
                <a:latin typeface="Raleway Light" pitchFamily="-65" charset="0"/>
              </a:rPr>
              <a:pPr algn="ctr" eaLnBrk="1" hangingPunct="1">
                <a:defRPr/>
              </a:pPr>
              <a:t>‹#›</a:t>
            </a:fld>
            <a:endParaRPr lang="id-ID" altLang="zh-CN" sz="2100" smtClean="0">
              <a:solidFill>
                <a:prstClr val="white"/>
              </a:solidFill>
              <a:latin typeface="Raleway Light" pitchFamily="-65" charset="0"/>
            </a:endParaRPr>
          </a:p>
        </p:txBody>
      </p:sp>
      <p:sp>
        <p:nvSpPr>
          <p:cNvPr id="17" name="Picture Placeholder 12"/>
          <p:cNvSpPr>
            <a:spLocks noGrp="1" noChangeAspect="1"/>
          </p:cNvSpPr>
          <p:nvPr>
            <p:ph type="pic" sz="quarter" idx="14"/>
          </p:nvPr>
        </p:nvSpPr>
        <p:spPr>
          <a:xfrm>
            <a:off x="1256660" y="4881389"/>
            <a:ext cx="6097017" cy="7649274"/>
          </a:xfrm>
        </p:spPr>
        <p:txBody>
          <a:bodyPr rtlCol="0">
            <a:normAutofit/>
          </a:bodyPr>
          <a:lstStyle>
            <a:lvl1pPr>
              <a:defRPr sz="2101"/>
            </a:lvl1pPr>
          </a:lstStyle>
          <a:p>
            <a:pPr lvl="0"/>
            <a:endParaRPr lang="en-US" noProof="0" dirty="0"/>
          </a:p>
        </p:txBody>
      </p:sp>
      <p:sp>
        <p:nvSpPr>
          <p:cNvPr id="18" name="Picture Placeholder 12"/>
          <p:cNvSpPr>
            <a:spLocks noGrp="1" noChangeAspect="1"/>
          </p:cNvSpPr>
          <p:nvPr>
            <p:ph type="pic" sz="quarter" idx="15"/>
          </p:nvPr>
        </p:nvSpPr>
        <p:spPr>
          <a:xfrm>
            <a:off x="7347265" y="8706027"/>
            <a:ext cx="3216721" cy="3824638"/>
          </a:xfrm>
        </p:spPr>
        <p:txBody>
          <a:bodyPr rtlCol="0">
            <a:normAutofit/>
          </a:bodyPr>
          <a:lstStyle>
            <a:lvl1pPr>
              <a:defRPr sz="2101"/>
            </a:lvl1pPr>
          </a:lstStyle>
          <a:p>
            <a:pPr lvl="0"/>
            <a:endParaRPr lang="en-US" noProof="0" dirty="0"/>
          </a:p>
        </p:txBody>
      </p:sp>
      <p:sp>
        <p:nvSpPr>
          <p:cNvPr id="19" name="Picture Placeholder 12"/>
          <p:cNvSpPr>
            <a:spLocks noGrp="1" noChangeAspect="1"/>
          </p:cNvSpPr>
          <p:nvPr>
            <p:ph type="pic" sz="quarter" idx="16"/>
          </p:nvPr>
        </p:nvSpPr>
        <p:spPr>
          <a:xfrm>
            <a:off x="10549665" y="8706027"/>
            <a:ext cx="3216721" cy="3824638"/>
          </a:xfrm>
        </p:spPr>
        <p:txBody>
          <a:bodyPr rtlCol="0">
            <a:normAutofit/>
          </a:bodyPr>
          <a:lstStyle>
            <a:lvl1pPr>
              <a:defRPr sz="2101"/>
            </a:lvl1pPr>
          </a:lstStyle>
          <a:p>
            <a:pPr lvl="0"/>
            <a:endParaRPr lang="en-US" noProof="0" dirty="0"/>
          </a:p>
        </p:txBody>
      </p:sp>
      <p:sp>
        <p:nvSpPr>
          <p:cNvPr id="20" name="Picture Placeholder 12"/>
          <p:cNvSpPr>
            <a:spLocks noGrp="1" noChangeAspect="1"/>
          </p:cNvSpPr>
          <p:nvPr>
            <p:ph type="pic" sz="quarter" idx="17"/>
          </p:nvPr>
        </p:nvSpPr>
        <p:spPr>
          <a:xfrm>
            <a:off x="13742656" y="8706027"/>
            <a:ext cx="3216721" cy="3824638"/>
          </a:xfrm>
        </p:spPr>
        <p:txBody>
          <a:bodyPr rtlCol="0">
            <a:normAutofit/>
          </a:bodyPr>
          <a:lstStyle>
            <a:lvl1pPr>
              <a:defRPr sz="2101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57370368"/>
      </p:ext>
    </p:extLst>
  </p:cSld>
  <p:clrMapOvr>
    <a:masterClrMapping/>
  </p:clrMapOvr>
  <p:transition xmlns:p14="http://schemas.microsoft.com/office/powerpoint/2010/main" spd="slow" advClick="0" advTm="300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 userDrawn="1"/>
        </p:nvSpPr>
        <p:spPr bwMode="auto">
          <a:xfrm>
            <a:off x="5845175" y="12512675"/>
            <a:ext cx="6607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d-ID" altLang="zh-CN" sz="1800" smtClean="0">
                <a:solidFill>
                  <a:srgbClr val="839D4C"/>
                </a:solidFill>
                <a:latin typeface="Lato Light" pitchFamily="-65" charset="0"/>
              </a:rPr>
              <a:t>www.companyname.com</a:t>
            </a:r>
          </a:p>
          <a:p>
            <a:pPr algn="ctr" eaLnBrk="1" hangingPunct="1">
              <a:defRPr/>
            </a:pP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© 2016 Motagua </a:t>
            </a:r>
            <a:r>
              <a:rPr lang="id-ID" altLang="zh-CN" sz="1500" smtClean="0">
                <a:solidFill>
                  <a:srgbClr val="888888"/>
                </a:solidFill>
                <a:latin typeface="Lato Light" pitchFamily="-65" charset="0"/>
              </a:rPr>
              <a:t>PowerPoint Multipurpose Theme</a:t>
            </a: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. All Rights Reserved. </a:t>
            </a:r>
            <a:endParaRPr lang="id-ID" altLang="zh-CN" sz="1500" smtClean="0">
              <a:solidFill>
                <a:srgbClr val="888888"/>
              </a:solidFill>
              <a:latin typeface="Lato Light" pitchFamily="-65" charset="0"/>
            </a:endParaRPr>
          </a:p>
        </p:txBody>
      </p:sp>
      <p:sp>
        <p:nvSpPr>
          <p:cNvPr id="3" name="Oval 7"/>
          <p:cNvSpPr/>
          <p:nvPr userDrawn="1"/>
        </p:nvSpPr>
        <p:spPr>
          <a:xfrm>
            <a:off x="17291050" y="517525"/>
            <a:ext cx="720725" cy="722313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1" dirty="0">
              <a:solidFill>
                <a:prstClr val="white"/>
              </a:solidFill>
              <a:latin typeface="Lato Light"/>
            </a:endParaRPr>
          </a:p>
        </p:txBody>
      </p:sp>
      <p:sp>
        <p:nvSpPr>
          <p:cNvPr id="4" name="TextBox 8"/>
          <p:cNvSpPr txBox="1"/>
          <p:nvPr userDrawn="1"/>
        </p:nvSpPr>
        <p:spPr>
          <a:xfrm>
            <a:off x="17337088" y="606425"/>
            <a:ext cx="604837" cy="461963"/>
          </a:xfrm>
          <a:prstGeom prst="rect">
            <a:avLst/>
          </a:prstGeom>
          <a:noFill/>
        </p:spPr>
        <p:txBody>
          <a:bodyPr wrap="none"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B5C9B81C-F577-48C7-9F7D-62E47E52A8C3}" type="slidenum">
              <a:rPr lang="id-ID" altLang="zh-CN" sz="2100" b="1" smtClean="0">
                <a:solidFill>
                  <a:prstClr val="white"/>
                </a:solidFill>
                <a:latin typeface="Raleway Light" pitchFamily="-65" charset="0"/>
              </a:rPr>
              <a:pPr algn="ctr" eaLnBrk="1" hangingPunct="1">
                <a:defRPr/>
              </a:pPr>
              <a:t>‹#›</a:t>
            </a:fld>
            <a:endParaRPr lang="id-ID" altLang="zh-CN" sz="2100" smtClean="0">
              <a:solidFill>
                <a:prstClr val="white"/>
              </a:solidFill>
              <a:latin typeface="Raleway Light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58404"/>
      </p:ext>
    </p:extLst>
  </p:cSld>
  <p:clrMapOvr>
    <a:masterClrMapping/>
  </p:clrMapOvr>
  <p:transition xmlns:p14="http://schemas.microsoft.com/office/powerpoint/2010/main" spd="slow" advClick="0" advTm="300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6"/>
          <p:cNvSpPr/>
          <p:nvPr userDrawn="1"/>
        </p:nvSpPr>
        <p:spPr>
          <a:xfrm>
            <a:off x="17291050" y="517525"/>
            <a:ext cx="720725" cy="722313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1" dirty="0">
              <a:solidFill>
                <a:prstClr val="white"/>
              </a:solidFill>
              <a:latin typeface="Lato Light"/>
            </a:endParaRPr>
          </a:p>
        </p:txBody>
      </p:sp>
      <p:sp>
        <p:nvSpPr>
          <p:cNvPr id="3" name="TextBox 7"/>
          <p:cNvSpPr txBox="1"/>
          <p:nvPr userDrawn="1"/>
        </p:nvSpPr>
        <p:spPr>
          <a:xfrm>
            <a:off x="17337088" y="606425"/>
            <a:ext cx="604837" cy="461963"/>
          </a:xfrm>
          <a:prstGeom prst="rect">
            <a:avLst/>
          </a:prstGeom>
          <a:noFill/>
        </p:spPr>
        <p:txBody>
          <a:bodyPr wrap="none"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4C9F28A8-207E-46C2-AFA3-70778E5DE424}" type="slidenum">
              <a:rPr lang="id-ID" altLang="zh-CN" sz="2100" b="1" smtClean="0">
                <a:solidFill>
                  <a:prstClr val="white"/>
                </a:solidFill>
                <a:latin typeface="Raleway Light" pitchFamily="-65" charset="0"/>
              </a:rPr>
              <a:pPr algn="ctr" eaLnBrk="1" hangingPunct="1">
                <a:defRPr/>
              </a:pPr>
              <a:t>‹#›</a:t>
            </a:fld>
            <a:endParaRPr lang="id-ID" altLang="zh-CN" sz="2100" smtClean="0">
              <a:solidFill>
                <a:prstClr val="white"/>
              </a:solidFill>
              <a:latin typeface="Raleway Light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224479"/>
      </p:ext>
    </p:extLst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pp Design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5845175" y="12512675"/>
            <a:ext cx="6607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d-ID" altLang="zh-CN" sz="1800" smtClean="0">
                <a:solidFill>
                  <a:srgbClr val="839D4C"/>
                </a:solidFill>
                <a:latin typeface="Lato Light" pitchFamily="-65" charset="0"/>
              </a:rPr>
              <a:t>www.companyname.com</a:t>
            </a:r>
          </a:p>
          <a:p>
            <a:pPr algn="ctr" eaLnBrk="1" hangingPunct="1">
              <a:defRPr/>
            </a:pP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© 2016 Motagua </a:t>
            </a:r>
            <a:r>
              <a:rPr lang="id-ID" altLang="zh-CN" sz="1500" smtClean="0">
                <a:solidFill>
                  <a:srgbClr val="888888"/>
                </a:solidFill>
                <a:latin typeface="Lato Light" pitchFamily="-65" charset="0"/>
              </a:rPr>
              <a:t>PowerPoint Multipurpose Theme</a:t>
            </a: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. All Rights Reserved. </a:t>
            </a:r>
            <a:endParaRPr lang="id-ID" altLang="zh-CN" sz="1500" smtClean="0">
              <a:solidFill>
                <a:srgbClr val="888888"/>
              </a:solidFill>
              <a:latin typeface="Lato Light" pitchFamily="-65" charset="0"/>
            </a:endParaRPr>
          </a:p>
        </p:txBody>
      </p:sp>
      <p:sp>
        <p:nvSpPr>
          <p:cNvPr id="6" name="Oval 7"/>
          <p:cNvSpPr/>
          <p:nvPr userDrawn="1"/>
        </p:nvSpPr>
        <p:spPr>
          <a:xfrm>
            <a:off x="17291050" y="517525"/>
            <a:ext cx="720725" cy="722313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1" dirty="0">
              <a:solidFill>
                <a:prstClr val="white"/>
              </a:solidFill>
              <a:latin typeface="Lato Light"/>
            </a:endParaRPr>
          </a:p>
        </p:txBody>
      </p:sp>
      <p:sp>
        <p:nvSpPr>
          <p:cNvPr id="7" name="TextBox 8"/>
          <p:cNvSpPr txBox="1"/>
          <p:nvPr userDrawn="1"/>
        </p:nvSpPr>
        <p:spPr>
          <a:xfrm>
            <a:off x="17337088" y="606425"/>
            <a:ext cx="604837" cy="461963"/>
          </a:xfrm>
          <a:prstGeom prst="rect">
            <a:avLst/>
          </a:prstGeom>
          <a:noFill/>
        </p:spPr>
        <p:txBody>
          <a:bodyPr wrap="none"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9597902C-BE52-4206-AC37-2B9549C767CC}" type="slidenum">
              <a:rPr lang="id-ID" altLang="zh-CN" sz="2100" b="1" smtClean="0">
                <a:solidFill>
                  <a:prstClr val="white"/>
                </a:solidFill>
                <a:latin typeface="Raleway Light" pitchFamily="-65" charset="0"/>
              </a:rPr>
              <a:pPr algn="ctr" eaLnBrk="1" hangingPunct="1">
                <a:defRPr/>
              </a:pPr>
              <a:t>‹#›</a:t>
            </a:fld>
            <a:endParaRPr lang="id-ID" altLang="zh-CN" sz="2100" smtClean="0">
              <a:solidFill>
                <a:prstClr val="white"/>
              </a:solidFill>
              <a:latin typeface="Raleway Light" pitchFamily="-65" charset="0"/>
            </a:endParaRPr>
          </a:p>
        </p:txBody>
      </p:sp>
      <p:sp>
        <p:nvSpPr>
          <p:cNvPr id="23" name="Picture Placeholder 16"/>
          <p:cNvSpPr>
            <a:spLocks noGrp="1" noChangeAspect="1"/>
          </p:cNvSpPr>
          <p:nvPr>
            <p:ph type="pic" sz="quarter" idx="13"/>
          </p:nvPr>
        </p:nvSpPr>
        <p:spPr>
          <a:xfrm>
            <a:off x="6455877" y="5114395"/>
            <a:ext cx="1417307" cy="5144374"/>
          </a:xfrm>
        </p:spPr>
        <p:txBody>
          <a:bodyPr rtlCol="0">
            <a:normAutofit/>
          </a:bodyPr>
          <a:lstStyle>
            <a:lvl1pPr marL="0" indent="0">
              <a:buNone/>
              <a:defRPr sz="1050"/>
            </a:lvl1pPr>
          </a:lstStyle>
          <a:p>
            <a:pPr lvl="0"/>
            <a:endParaRPr lang="en-US" noProof="0" dirty="0"/>
          </a:p>
        </p:txBody>
      </p:sp>
      <p:sp>
        <p:nvSpPr>
          <p:cNvPr id="24" name="Picture Placeholder 16"/>
          <p:cNvSpPr>
            <a:spLocks noGrp="1" noChangeAspect="1"/>
          </p:cNvSpPr>
          <p:nvPr>
            <p:ph type="pic" sz="quarter" idx="14"/>
          </p:nvPr>
        </p:nvSpPr>
        <p:spPr>
          <a:xfrm>
            <a:off x="1747751" y="5100282"/>
            <a:ext cx="1344030" cy="5144376"/>
          </a:xfrm>
        </p:spPr>
        <p:txBody>
          <a:bodyPr rtlCol="0">
            <a:normAutofit/>
          </a:bodyPr>
          <a:lstStyle>
            <a:lvl1pPr marL="0" indent="0">
              <a:buNone/>
              <a:defRPr sz="1050"/>
            </a:lvl1pPr>
          </a:lstStyle>
          <a:p>
            <a:pPr lvl="0"/>
            <a:endParaRPr lang="en-US" noProof="0" dirty="0"/>
          </a:p>
        </p:txBody>
      </p:sp>
      <p:sp>
        <p:nvSpPr>
          <p:cNvPr id="25" name="Picture Placeholder 16"/>
          <p:cNvSpPr>
            <a:spLocks noGrp="1" noChangeAspect="1"/>
          </p:cNvSpPr>
          <p:nvPr>
            <p:ph type="pic" sz="quarter" idx="10"/>
          </p:nvPr>
        </p:nvSpPr>
        <p:spPr>
          <a:xfrm>
            <a:off x="3379303" y="4535839"/>
            <a:ext cx="2834615" cy="6738933"/>
          </a:xfrm>
        </p:spPr>
        <p:txBody>
          <a:bodyPr rtlCol="0">
            <a:normAutofit/>
          </a:bodyPr>
          <a:lstStyle>
            <a:lvl1pPr marL="0" indent="0">
              <a:buNone/>
              <a:defRPr sz="105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83341792"/>
      </p:ext>
    </p:extLst>
  </p:cSld>
  <p:clrMapOvr>
    <a:masterClrMapping/>
  </p:clrMapOvr>
  <p:transition xmlns:p14="http://schemas.microsoft.com/office/powerpoint/2010/main" spd="slow" advClick="0" advTm="300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pp Design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5845175" y="12512675"/>
            <a:ext cx="6607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d-ID" altLang="zh-CN" sz="1800" smtClean="0">
                <a:solidFill>
                  <a:srgbClr val="839D4C"/>
                </a:solidFill>
                <a:latin typeface="Lato Light" pitchFamily="-65" charset="0"/>
              </a:rPr>
              <a:t>www.companyname.com</a:t>
            </a:r>
          </a:p>
          <a:p>
            <a:pPr algn="ctr" eaLnBrk="1" hangingPunct="1">
              <a:defRPr/>
            </a:pP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© 2016 Motagua </a:t>
            </a:r>
            <a:r>
              <a:rPr lang="id-ID" altLang="zh-CN" sz="1500" smtClean="0">
                <a:solidFill>
                  <a:srgbClr val="888888"/>
                </a:solidFill>
                <a:latin typeface="Lato Light" pitchFamily="-65" charset="0"/>
              </a:rPr>
              <a:t>PowerPoint Multipurpose Theme</a:t>
            </a: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. All Rights Reserved. </a:t>
            </a:r>
            <a:endParaRPr lang="id-ID" altLang="zh-CN" sz="1500" smtClean="0">
              <a:solidFill>
                <a:srgbClr val="888888"/>
              </a:solidFill>
              <a:latin typeface="Lato Light" pitchFamily="-65" charset="0"/>
            </a:endParaRPr>
          </a:p>
        </p:txBody>
      </p:sp>
      <p:sp>
        <p:nvSpPr>
          <p:cNvPr id="6" name="Oval 7"/>
          <p:cNvSpPr/>
          <p:nvPr userDrawn="1"/>
        </p:nvSpPr>
        <p:spPr>
          <a:xfrm>
            <a:off x="17291050" y="517525"/>
            <a:ext cx="720725" cy="722313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1" dirty="0">
              <a:solidFill>
                <a:prstClr val="white"/>
              </a:solidFill>
              <a:latin typeface="Lato Light"/>
            </a:endParaRPr>
          </a:p>
        </p:txBody>
      </p:sp>
      <p:sp>
        <p:nvSpPr>
          <p:cNvPr id="7" name="TextBox 8"/>
          <p:cNvSpPr txBox="1"/>
          <p:nvPr userDrawn="1"/>
        </p:nvSpPr>
        <p:spPr>
          <a:xfrm>
            <a:off x="17337088" y="606425"/>
            <a:ext cx="604837" cy="461963"/>
          </a:xfrm>
          <a:prstGeom prst="rect">
            <a:avLst/>
          </a:prstGeom>
          <a:noFill/>
        </p:spPr>
        <p:txBody>
          <a:bodyPr wrap="none"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9C1A02D0-987D-4782-846C-8C2116E4DC92}" type="slidenum">
              <a:rPr lang="id-ID" altLang="zh-CN" sz="2100" b="1" smtClean="0">
                <a:solidFill>
                  <a:prstClr val="white"/>
                </a:solidFill>
                <a:latin typeface="Raleway Light" pitchFamily="-65" charset="0"/>
              </a:rPr>
              <a:pPr algn="ctr" eaLnBrk="1" hangingPunct="1">
                <a:defRPr/>
              </a:pPr>
              <a:t>‹#›</a:t>
            </a:fld>
            <a:endParaRPr lang="id-ID" altLang="zh-CN" sz="2100" smtClean="0">
              <a:solidFill>
                <a:prstClr val="white"/>
              </a:solidFill>
              <a:latin typeface="Raleway Light" pitchFamily="-65" charset="0"/>
            </a:endParaRPr>
          </a:p>
        </p:txBody>
      </p:sp>
      <p:sp>
        <p:nvSpPr>
          <p:cNvPr id="26" name="Picture Placeholder 9"/>
          <p:cNvSpPr>
            <a:spLocks noGrp="1" noChangeAspect="1"/>
          </p:cNvSpPr>
          <p:nvPr>
            <p:ph type="pic" sz="quarter" idx="10"/>
          </p:nvPr>
        </p:nvSpPr>
        <p:spPr>
          <a:xfrm>
            <a:off x="3174702" y="4585383"/>
            <a:ext cx="2127265" cy="5088754"/>
          </a:xfrm>
        </p:spPr>
        <p:txBody>
          <a:bodyPr rtlCol="0">
            <a:normAutofit/>
          </a:bodyPr>
          <a:lstStyle>
            <a:lvl1pPr marL="0" indent="0">
              <a:buNone/>
              <a:defRPr sz="16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0" name="Picture Placeholder 9"/>
          <p:cNvSpPr>
            <a:spLocks noGrp="1" noChangeAspect="1"/>
          </p:cNvSpPr>
          <p:nvPr>
            <p:ph type="pic" sz="quarter" idx="11"/>
          </p:nvPr>
        </p:nvSpPr>
        <p:spPr>
          <a:xfrm>
            <a:off x="8102747" y="4585383"/>
            <a:ext cx="2127265" cy="5088754"/>
          </a:xfrm>
        </p:spPr>
        <p:txBody>
          <a:bodyPr rtlCol="0">
            <a:normAutofit/>
          </a:bodyPr>
          <a:lstStyle>
            <a:lvl1pPr marL="0" indent="0">
              <a:buNone/>
              <a:defRPr sz="16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4" name="Picture Placeholder 9"/>
          <p:cNvSpPr>
            <a:spLocks noGrp="1" noChangeAspect="1"/>
          </p:cNvSpPr>
          <p:nvPr>
            <p:ph type="pic" sz="quarter" idx="12"/>
          </p:nvPr>
        </p:nvSpPr>
        <p:spPr>
          <a:xfrm>
            <a:off x="13098105" y="4585383"/>
            <a:ext cx="2127265" cy="5088754"/>
          </a:xfrm>
        </p:spPr>
        <p:txBody>
          <a:bodyPr rtlCol="0">
            <a:normAutofit/>
          </a:bodyPr>
          <a:lstStyle>
            <a:lvl1pPr marL="0" indent="0">
              <a:buNone/>
              <a:defRPr sz="210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44733288"/>
      </p:ext>
    </p:extLst>
  </p:cSld>
  <p:clrMapOvr>
    <a:masterClrMapping/>
  </p:clrMapOvr>
  <p:transition xmlns:p14="http://schemas.microsoft.com/office/powerpoint/2010/main" spd="slow" advClick="0" advTm="3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3_ap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5845175" y="12512675"/>
            <a:ext cx="6607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d-ID" altLang="zh-CN" sz="1800" smtClean="0">
                <a:solidFill>
                  <a:srgbClr val="839D4C"/>
                </a:solidFill>
                <a:latin typeface="Lato Light" pitchFamily="-65" charset="0"/>
              </a:rPr>
              <a:t>www.companyname.com</a:t>
            </a:r>
          </a:p>
          <a:p>
            <a:pPr algn="ctr" eaLnBrk="1" hangingPunct="1">
              <a:defRPr/>
            </a:pP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© 2016 Motagua </a:t>
            </a:r>
            <a:r>
              <a:rPr lang="id-ID" altLang="zh-CN" sz="1500" smtClean="0">
                <a:solidFill>
                  <a:srgbClr val="888888"/>
                </a:solidFill>
                <a:latin typeface="Lato Light" pitchFamily="-65" charset="0"/>
              </a:rPr>
              <a:t>PowerPoint Multipurpose Theme</a:t>
            </a: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. All Rights Reserved. </a:t>
            </a:r>
            <a:endParaRPr lang="id-ID" altLang="zh-CN" sz="1500" smtClean="0">
              <a:solidFill>
                <a:srgbClr val="888888"/>
              </a:solidFill>
              <a:latin typeface="Lato Light" pitchFamily="-65" charset="0"/>
            </a:endParaRPr>
          </a:p>
        </p:txBody>
      </p:sp>
      <p:sp>
        <p:nvSpPr>
          <p:cNvPr id="27" name="Picture Placeholder 2"/>
          <p:cNvSpPr>
            <a:spLocks noGrp="1" noChangeAspect="1"/>
          </p:cNvSpPr>
          <p:nvPr>
            <p:ph type="pic" sz="quarter" idx="13"/>
          </p:nvPr>
        </p:nvSpPr>
        <p:spPr>
          <a:xfrm>
            <a:off x="-5" y="-1"/>
            <a:ext cx="18288002" cy="6460436"/>
          </a:xfrm>
        </p:spPr>
        <p:txBody>
          <a:bodyPr rtlCol="0">
            <a:normAutofit/>
          </a:bodyPr>
          <a:lstStyle>
            <a:lvl1pPr marL="0" indent="0">
              <a:buNone/>
              <a:defRPr sz="1500">
                <a:latin typeface="Raleway Light"/>
                <a:cs typeface="Raleway Light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sz="quarter" idx="10"/>
          </p:nvPr>
        </p:nvSpPr>
        <p:spPr>
          <a:xfrm>
            <a:off x="1496096" y="2376540"/>
            <a:ext cx="1129007" cy="4279900"/>
          </a:xfrm>
        </p:spPr>
        <p:txBody>
          <a:bodyPr rtlCol="0">
            <a:normAutofit/>
          </a:bodyPr>
          <a:lstStyle>
            <a:lvl1pPr marL="0" indent="0">
              <a:buNone/>
              <a:defRPr sz="1500">
                <a:latin typeface="Raleway Light"/>
                <a:cs typeface="Raleway Light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2" name="Picture Placeholder 2"/>
          <p:cNvSpPr>
            <a:spLocks noGrp="1" noChangeAspect="1"/>
          </p:cNvSpPr>
          <p:nvPr>
            <p:ph type="pic" sz="quarter" idx="12"/>
          </p:nvPr>
        </p:nvSpPr>
        <p:spPr>
          <a:xfrm>
            <a:off x="5359960" y="2376540"/>
            <a:ext cx="1204756" cy="4267200"/>
          </a:xfrm>
        </p:spPr>
        <p:txBody>
          <a:bodyPr rtlCol="0">
            <a:normAutofit/>
          </a:bodyPr>
          <a:lstStyle>
            <a:lvl1pPr marL="0" indent="0">
              <a:buNone/>
              <a:defRPr sz="1500">
                <a:latin typeface="Raleway Light"/>
                <a:cs typeface="Raleway Light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sz="quarter" idx="11"/>
          </p:nvPr>
        </p:nvSpPr>
        <p:spPr>
          <a:xfrm>
            <a:off x="2855419" y="1932040"/>
            <a:ext cx="2337340" cy="5511800"/>
          </a:xfrm>
        </p:spPr>
        <p:txBody>
          <a:bodyPr rtlCol="0">
            <a:normAutofit/>
          </a:bodyPr>
          <a:lstStyle>
            <a:lvl1pPr marL="0" indent="0">
              <a:buNone/>
              <a:defRPr sz="1500">
                <a:latin typeface="Raleway Light"/>
                <a:cs typeface="Raleway Light"/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78619750"/>
      </p:ext>
    </p:extLst>
  </p:cSld>
  <p:clrMapOvr>
    <a:masterClrMapping/>
  </p:clrMapOvr>
  <p:transition xmlns:p14="http://schemas.microsoft.com/office/powerpoint/2010/main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ckup-de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5845175" y="12512675"/>
            <a:ext cx="6607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d-ID" altLang="zh-CN" sz="1800" smtClean="0">
                <a:solidFill>
                  <a:srgbClr val="839D4C"/>
                </a:solidFill>
                <a:latin typeface="Lato Light" pitchFamily="-65" charset="0"/>
              </a:rPr>
              <a:t>www.companyname.com</a:t>
            </a:r>
          </a:p>
          <a:p>
            <a:pPr algn="ctr" eaLnBrk="1" hangingPunct="1">
              <a:defRPr/>
            </a:pP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© 2016 Motagua </a:t>
            </a:r>
            <a:r>
              <a:rPr lang="id-ID" altLang="zh-CN" sz="1500" smtClean="0">
                <a:solidFill>
                  <a:srgbClr val="888888"/>
                </a:solidFill>
                <a:latin typeface="Lato Light" pitchFamily="-65" charset="0"/>
              </a:rPr>
              <a:t>PowerPoint Multipurpose Theme</a:t>
            </a: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. All Rights Reserved. </a:t>
            </a:r>
            <a:endParaRPr lang="id-ID" altLang="zh-CN" sz="1500" smtClean="0">
              <a:solidFill>
                <a:srgbClr val="888888"/>
              </a:solidFill>
              <a:latin typeface="Lato Light" pitchFamily="-65" charset="0"/>
            </a:endParaRPr>
          </a:p>
        </p:txBody>
      </p:sp>
      <p:sp>
        <p:nvSpPr>
          <p:cNvPr id="6" name="Oval 7"/>
          <p:cNvSpPr/>
          <p:nvPr userDrawn="1"/>
        </p:nvSpPr>
        <p:spPr>
          <a:xfrm>
            <a:off x="17291050" y="517525"/>
            <a:ext cx="720725" cy="722313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1" dirty="0">
              <a:solidFill>
                <a:prstClr val="white"/>
              </a:solidFill>
              <a:latin typeface="Lato Light"/>
            </a:endParaRPr>
          </a:p>
        </p:txBody>
      </p:sp>
      <p:sp>
        <p:nvSpPr>
          <p:cNvPr id="7" name="TextBox 8"/>
          <p:cNvSpPr txBox="1"/>
          <p:nvPr userDrawn="1"/>
        </p:nvSpPr>
        <p:spPr>
          <a:xfrm>
            <a:off x="17337088" y="606425"/>
            <a:ext cx="604837" cy="461963"/>
          </a:xfrm>
          <a:prstGeom prst="rect">
            <a:avLst/>
          </a:prstGeom>
          <a:noFill/>
        </p:spPr>
        <p:txBody>
          <a:bodyPr wrap="none"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344A6791-04B9-4BAB-95B6-A8C6C52C4FE1}" type="slidenum">
              <a:rPr lang="id-ID" altLang="zh-CN" sz="2100" b="1" smtClean="0">
                <a:solidFill>
                  <a:prstClr val="white"/>
                </a:solidFill>
                <a:latin typeface="Raleway Light" pitchFamily="-65" charset="0"/>
              </a:rPr>
              <a:pPr algn="ctr" eaLnBrk="1" hangingPunct="1">
                <a:defRPr/>
              </a:pPr>
              <a:t>‹#›</a:t>
            </a:fld>
            <a:endParaRPr lang="id-ID" altLang="zh-CN" sz="2100" smtClean="0">
              <a:solidFill>
                <a:prstClr val="white"/>
              </a:solidFill>
              <a:latin typeface="Raleway Light" pitchFamily="-65" charset="0"/>
            </a:endParaRPr>
          </a:p>
        </p:txBody>
      </p:sp>
      <p:sp>
        <p:nvSpPr>
          <p:cNvPr id="38" name="Picture Placeholder 16"/>
          <p:cNvSpPr>
            <a:spLocks noGrp="1" noChangeAspect="1"/>
          </p:cNvSpPr>
          <p:nvPr>
            <p:ph type="pic" sz="quarter" idx="13"/>
          </p:nvPr>
        </p:nvSpPr>
        <p:spPr>
          <a:xfrm>
            <a:off x="10555476" y="4788784"/>
            <a:ext cx="1510152" cy="4770100"/>
          </a:xfrm>
        </p:spPr>
        <p:txBody>
          <a:bodyPr rtlCol="0">
            <a:normAutofit/>
          </a:bodyPr>
          <a:lstStyle>
            <a:lvl1pPr marL="0" indent="0">
              <a:buNone/>
              <a:defRPr sz="900"/>
            </a:lvl1pPr>
          </a:lstStyle>
          <a:p>
            <a:pPr lvl="0"/>
            <a:endParaRPr lang="en-US" noProof="0" dirty="0"/>
          </a:p>
        </p:txBody>
      </p:sp>
      <p:sp>
        <p:nvSpPr>
          <p:cNvPr id="39" name="Picture Placeholder 16"/>
          <p:cNvSpPr>
            <a:spLocks noGrp="1" noChangeAspect="1"/>
          </p:cNvSpPr>
          <p:nvPr>
            <p:ph type="pic" sz="quarter" idx="14"/>
          </p:nvPr>
        </p:nvSpPr>
        <p:spPr>
          <a:xfrm>
            <a:off x="6071810" y="4787452"/>
            <a:ext cx="1380606" cy="4770100"/>
          </a:xfrm>
        </p:spPr>
        <p:txBody>
          <a:bodyPr rtlCol="0">
            <a:normAutofit/>
          </a:bodyPr>
          <a:lstStyle>
            <a:lvl1pPr marL="0" indent="0">
              <a:buNone/>
              <a:defRPr sz="900"/>
            </a:lvl1pPr>
          </a:lstStyle>
          <a:p>
            <a:pPr lvl="0"/>
            <a:endParaRPr lang="en-US" noProof="0" dirty="0"/>
          </a:p>
        </p:txBody>
      </p:sp>
      <p:sp>
        <p:nvSpPr>
          <p:cNvPr id="25" name="Picture Placeholder 16"/>
          <p:cNvSpPr>
            <a:spLocks noGrp="1" noChangeAspect="1"/>
          </p:cNvSpPr>
          <p:nvPr>
            <p:ph type="pic" sz="quarter" idx="10"/>
          </p:nvPr>
        </p:nvSpPr>
        <p:spPr>
          <a:xfrm>
            <a:off x="7710726" y="4349580"/>
            <a:ext cx="2620569" cy="6229080"/>
          </a:xfrm>
        </p:spPr>
        <p:txBody>
          <a:bodyPr rtlCol="0">
            <a:normAutofit/>
          </a:bodyPr>
          <a:lstStyle>
            <a:lvl1pPr marL="0" indent="0">
              <a:buNone/>
              <a:defRPr sz="90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836063"/>
      </p:ext>
    </p:extLst>
  </p:cSld>
  <p:clrMapOvr>
    <a:masterClrMapping/>
  </p:clrMapOvr>
  <p:transition xmlns:p14="http://schemas.microsoft.com/office/powerpoint/2010/main" spd="med" advClick="0" advTm="3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ptop Pro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 userDrawn="1"/>
        </p:nvSpPr>
        <p:spPr bwMode="auto">
          <a:xfrm>
            <a:off x="5845175" y="12512675"/>
            <a:ext cx="6607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d-ID" altLang="zh-CN" sz="1800" smtClean="0">
                <a:solidFill>
                  <a:srgbClr val="839D4C"/>
                </a:solidFill>
                <a:latin typeface="Lato Light" pitchFamily="-65" charset="0"/>
              </a:rPr>
              <a:t>www.companyname.com</a:t>
            </a:r>
          </a:p>
          <a:p>
            <a:pPr algn="ctr" eaLnBrk="1" hangingPunct="1">
              <a:defRPr/>
            </a:pP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© 2016 Motagua </a:t>
            </a:r>
            <a:r>
              <a:rPr lang="id-ID" altLang="zh-CN" sz="1500" smtClean="0">
                <a:solidFill>
                  <a:srgbClr val="888888"/>
                </a:solidFill>
                <a:latin typeface="Lato Light" pitchFamily="-65" charset="0"/>
              </a:rPr>
              <a:t>PowerPoint Multipurpose Theme</a:t>
            </a: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. All Rights Reserved. </a:t>
            </a:r>
            <a:endParaRPr lang="id-ID" altLang="zh-CN" sz="1500" smtClean="0">
              <a:solidFill>
                <a:srgbClr val="888888"/>
              </a:solidFill>
              <a:latin typeface="Lato Light" pitchFamily="-65" charset="0"/>
            </a:endParaRPr>
          </a:p>
        </p:txBody>
      </p:sp>
      <p:sp>
        <p:nvSpPr>
          <p:cNvPr id="4" name="Oval 7"/>
          <p:cNvSpPr/>
          <p:nvPr userDrawn="1"/>
        </p:nvSpPr>
        <p:spPr>
          <a:xfrm>
            <a:off x="17291050" y="517525"/>
            <a:ext cx="720725" cy="722313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1" dirty="0">
              <a:solidFill>
                <a:prstClr val="white"/>
              </a:solidFill>
              <a:latin typeface="Lato Light"/>
            </a:endParaRPr>
          </a:p>
        </p:txBody>
      </p:sp>
      <p:sp>
        <p:nvSpPr>
          <p:cNvPr id="5" name="TextBox 8"/>
          <p:cNvSpPr txBox="1"/>
          <p:nvPr userDrawn="1"/>
        </p:nvSpPr>
        <p:spPr>
          <a:xfrm>
            <a:off x="17337088" y="606425"/>
            <a:ext cx="604837" cy="461963"/>
          </a:xfrm>
          <a:prstGeom prst="rect">
            <a:avLst/>
          </a:prstGeom>
          <a:noFill/>
        </p:spPr>
        <p:txBody>
          <a:bodyPr wrap="none"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E4789CC3-F3D9-4E06-BB5E-9600BCD141C9}" type="slidenum">
              <a:rPr lang="id-ID" altLang="zh-CN" sz="2100" b="1" smtClean="0">
                <a:solidFill>
                  <a:prstClr val="white"/>
                </a:solidFill>
                <a:latin typeface="Raleway Light" pitchFamily="-65" charset="0"/>
              </a:rPr>
              <a:pPr algn="ctr" eaLnBrk="1" hangingPunct="1">
                <a:defRPr/>
              </a:pPr>
              <a:t>‹#›</a:t>
            </a:fld>
            <a:endParaRPr lang="id-ID" altLang="zh-CN" sz="2100" smtClean="0">
              <a:solidFill>
                <a:prstClr val="white"/>
              </a:solidFill>
              <a:latin typeface="Raleway Light" pitchFamily="-65" charset="0"/>
            </a:endParaRPr>
          </a:p>
        </p:txBody>
      </p:sp>
      <p:sp>
        <p:nvSpPr>
          <p:cNvPr id="14" name="Picture Placeholder 9"/>
          <p:cNvSpPr>
            <a:spLocks noGrp="1" noChangeAspect="1"/>
          </p:cNvSpPr>
          <p:nvPr>
            <p:ph type="pic" sz="quarter" idx="11"/>
          </p:nvPr>
        </p:nvSpPr>
        <p:spPr>
          <a:xfrm>
            <a:off x="2531039" y="4327068"/>
            <a:ext cx="6633971" cy="5538436"/>
          </a:xfrm>
        </p:spPr>
        <p:txBody>
          <a:bodyPr rtlCol="0">
            <a:normAutofit/>
          </a:bodyPr>
          <a:lstStyle>
            <a:lvl1pPr marL="0" indent="0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58657843"/>
      </p:ext>
    </p:extLst>
  </p:cSld>
  <p:clrMapOvr>
    <a:masterClrMapping/>
  </p:clrMapOvr>
  <p:transition xmlns:p14="http://schemas.microsoft.com/office/powerpoint/2010/main" spd="med" advClick="0" advTm="300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ckup Lap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 userDrawn="1"/>
        </p:nvSpPr>
        <p:spPr bwMode="auto">
          <a:xfrm>
            <a:off x="5845175" y="12512675"/>
            <a:ext cx="6607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d-ID" altLang="zh-CN" sz="1800" smtClean="0">
                <a:solidFill>
                  <a:srgbClr val="839D4C"/>
                </a:solidFill>
                <a:latin typeface="Lato Light" pitchFamily="-65" charset="0"/>
              </a:rPr>
              <a:t>www.companyname.com</a:t>
            </a:r>
          </a:p>
          <a:p>
            <a:pPr algn="ctr" eaLnBrk="1" hangingPunct="1">
              <a:defRPr/>
            </a:pP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© 2016 Motagua </a:t>
            </a:r>
            <a:r>
              <a:rPr lang="id-ID" altLang="zh-CN" sz="1500" smtClean="0">
                <a:solidFill>
                  <a:srgbClr val="888888"/>
                </a:solidFill>
                <a:latin typeface="Lato Light" pitchFamily="-65" charset="0"/>
              </a:rPr>
              <a:t>PowerPoint Multipurpose Theme</a:t>
            </a: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. All Rights Reserved. </a:t>
            </a:r>
            <a:endParaRPr lang="id-ID" altLang="zh-CN" sz="1500" smtClean="0">
              <a:solidFill>
                <a:srgbClr val="888888"/>
              </a:solidFill>
              <a:latin typeface="Lato Light" pitchFamily="-65" charset="0"/>
            </a:endParaRPr>
          </a:p>
        </p:txBody>
      </p:sp>
      <p:sp>
        <p:nvSpPr>
          <p:cNvPr id="4" name="Oval 7"/>
          <p:cNvSpPr/>
          <p:nvPr userDrawn="1"/>
        </p:nvSpPr>
        <p:spPr>
          <a:xfrm>
            <a:off x="17291050" y="517525"/>
            <a:ext cx="720725" cy="722313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1" dirty="0">
              <a:solidFill>
                <a:prstClr val="white"/>
              </a:solidFill>
              <a:latin typeface="Lato Light"/>
            </a:endParaRPr>
          </a:p>
        </p:txBody>
      </p:sp>
      <p:sp>
        <p:nvSpPr>
          <p:cNvPr id="5" name="TextBox 8"/>
          <p:cNvSpPr txBox="1"/>
          <p:nvPr userDrawn="1"/>
        </p:nvSpPr>
        <p:spPr>
          <a:xfrm>
            <a:off x="17337088" y="606425"/>
            <a:ext cx="604837" cy="461963"/>
          </a:xfrm>
          <a:prstGeom prst="rect">
            <a:avLst/>
          </a:prstGeom>
          <a:noFill/>
        </p:spPr>
        <p:txBody>
          <a:bodyPr wrap="none"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7B680F4D-E302-4D3B-9B99-BFEF8A8AF986}" type="slidenum">
              <a:rPr lang="id-ID" altLang="zh-CN" sz="2100" b="1" smtClean="0">
                <a:solidFill>
                  <a:prstClr val="white"/>
                </a:solidFill>
                <a:latin typeface="Raleway Light" pitchFamily="-65" charset="0"/>
              </a:rPr>
              <a:pPr algn="ctr" eaLnBrk="1" hangingPunct="1">
                <a:defRPr/>
              </a:pPr>
              <a:t>‹#›</a:t>
            </a:fld>
            <a:endParaRPr lang="id-ID" altLang="zh-CN" sz="2100" smtClean="0">
              <a:solidFill>
                <a:prstClr val="white"/>
              </a:solidFill>
              <a:latin typeface="Raleway Light" pitchFamily="-65" charset="0"/>
            </a:endParaRPr>
          </a:p>
        </p:txBody>
      </p:sp>
      <p:sp>
        <p:nvSpPr>
          <p:cNvPr id="13" name="Picture Placeholder 9"/>
          <p:cNvSpPr>
            <a:spLocks noGrp="1" noChangeAspect="1"/>
          </p:cNvSpPr>
          <p:nvPr>
            <p:ph type="pic" sz="quarter" idx="11"/>
          </p:nvPr>
        </p:nvSpPr>
        <p:spPr>
          <a:xfrm>
            <a:off x="10067658" y="3753036"/>
            <a:ext cx="6509193" cy="4982164"/>
          </a:xfrm>
        </p:spPr>
        <p:txBody>
          <a:bodyPr rtlCol="0">
            <a:normAutofit/>
          </a:bodyPr>
          <a:lstStyle>
            <a:lvl1pPr marL="0" indent="0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71401828"/>
      </p:ext>
    </p:extLst>
  </p:cSld>
  <p:clrMapOvr>
    <a:masterClrMapping/>
  </p:clrMapOvr>
  <p:transition xmlns:p14="http://schemas.microsoft.com/office/powerpoint/2010/main" spd="med" advClick="0" advTm="3000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 userDrawn="1"/>
        </p:nvSpPr>
        <p:spPr bwMode="auto">
          <a:xfrm>
            <a:off x="5845175" y="12512675"/>
            <a:ext cx="6607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d-ID" altLang="zh-CN" sz="1800" smtClean="0">
                <a:solidFill>
                  <a:srgbClr val="839D4C"/>
                </a:solidFill>
                <a:latin typeface="Lato Light" pitchFamily="-65" charset="0"/>
              </a:rPr>
              <a:t>www.companyname.com</a:t>
            </a:r>
          </a:p>
          <a:p>
            <a:pPr algn="ctr" eaLnBrk="1" hangingPunct="1">
              <a:defRPr/>
            </a:pP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© 2016 Motagua </a:t>
            </a:r>
            <a:r>
              <a:rPr lang="id-ID" altLang="zh-CN" sz="1500" smtClean="0">
                <a:solidFill>
                  <a:srgbClr val="888888"/>
                </a:solidFill>
                <a:latin typeface="Lato Light" pitchFamily="-65" charset="0"/>
              </a:rPr>
              <a:t>PowerPoint Multipurpose Theme</a:t>
            </a: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. All Rights Reserved. </a:t>
            </a:r>
            <a:endParaRPr lang="id-ID" altLang="zh-CN" sz="1500" smtClean="0">
              <a:solidFill>
                <a:srgbClr val="888888"/>
              </a:solidFill>
              <a:latin typeface="Lato Light" pitchFamily="-65" charset="0"/>
            </a:endParaRPr>
          </a:p>
        </p:txBody>
      </p:sp>
      <p:sp>
        <p:nvSpPr>
          <p:cNvPr id="4" name="Oval 7"/>
          <p:cNvSpPr/>
          <p:nvPr userDrawn="1"/>
        </p:nvSpPr>
        <p:spPr>
          <a:xfrm>
            <a:off x="17291050" y="517525"/>
            <a:ext cx="720725" cy="722313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1" dirty="0">
              <a:solidFill>
                <a:prstClr val="white"/>
              </a:solidFill>
              <a:latin typeface="Lato Light"/>
            </a:endParaRPr>
          </a:p>
        </p:txBody>
      </p:sp>
      <p:sp>
        <p:nvSpPr>
          <p:cNvPr id="5" name="TextBox 8"/>
          <p:cNvSpPr txBox="1"/>
          <p:nvPr userDrawn="1"/>
        </p:nvSpPr>
        <p:spPr>
          <a:xfrm>
            <a:off x="17337088" y="606425"/>
            <a:ext cx="604837" cy="461963"/>
          </a:xfrm>
          <a:prstGeom prst="rect">
            <a:avLst/>
          </a:prstGeom>
          <a:noFill/>
        </p:spPr>
        <p:txBody>
          <a:bodyPr wrap="none"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92DA2C73-3974-4DD9-BCB4-B34CF22B89F5}" type="slidenum">
              <a:rPr lang="id-ID" altLang="zh-CN" sz="2100" b="1" smtClean="0">
                <a:solidFill>
                  <a:prstClr val="white"/>
                </a:solidFill>
                <a:latin typeface="Raleway Light" pitchFamily="-65" charset="0"/>
              </a:rPr>
              <a:pPr algn="ctr" eaLnBrk="1" hangingPunct="1">
                <a:defRPr/>
              </a:pPr>
              <a:t>‹#›</a:t>
            </a:fld>
            <a:endParaRPr lang="id-ID" altLang="zh-CN" sz="2100" smtClean="0">
              <a:solidFill>
                <a:prstClr val="white"/>
              </a:solidFill>
              <a:latin typeface="Raleway Light" pitchFamily="-65" charset="0"/>
            </a:endParaRPr>
          </a:p>
        </p:txBody>
      </p:sp>
      <p:sp>
        <p:nvSpPr>
          <p:cNvPr id="9" name="Picture Placeholder 8"/>
          <p:cNvSpPr>
            <a:spLocks noGrp="1" noChangeAspect="1"/>
          </p:cNvSpPr>
          <p:nvPr>
            <p:ph type="pic" sz="quarter" idx="10"/>
          </p:nvPr>
        </p:nvSpPr>
        <p:spPr>
          <a:xfrm>
            <a:off x="0" y="3018945"/>
            <a:ext cx="18288000" cy="6773334"/>
          </a:xfrm>
        </p:spPr>
        <p:txBody>
          <a:bodyPr rtlCol="0">
            <a:normAutofit/>
          </a:bodyPr>
          <a:lstStyle>
            <a:lvl1pPr marL="0" indent="0">
              <a:buNone/>
              <a:defRPr sz="315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751979226"/>
      </p:ext>
    </p:extLst>
  </p:cSld>
  <p:clrMapOvr>
    <a:masterClrMapping/>
  </p:clrMapOvr>
  <p:transition xmlns:p14="http://schemas.microsoft.com/office/powerpoint/2010/main" spd="slow" advClick="0" advTm="300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ffee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 noChangeAspect="1"/>
          </p:cNvSpPr>
          <p:nvPr>
            <p:ph type="pic" sz="quarter" idx="13"/>
          </p:nvPr>
        </p:nvSpPr>
        <p:spPr>
          <a:xfrm>
            <a:off x="0" y="0"/>
            <a:ext cx="18288000" cy="13716000"/>
          </a:xfrm>
        </p:spPr>
        <p:txBody>
          <a:bodyPr rtlCol="0">
            <a:normAutofit/>
          </a:bodyPr>
          <a:lstStyle>
            <a:lvl1pPr marL="0" indent="0">
              <a:buNone/>
              <a:defRPr sz="2401">
                <a:solidFill>
                  <a:schemeClr val="bg2"/>
                </a:solidFill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09022728"/>
      </p:ext>
    </p:extLst>
  </p:cSld>
  <p:clrMapOvr>
    <a:masterClrMapping/>
  </p:clrMapOvr>
  <p:transition xmlns:p14="http://schemas.microsoft.com/office/powerpoint/2010/main" spd="slow" advClick="0" advTm="300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bou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 userDrawn="1"/>
        </p:nvSpPr>
        <p:spPr bwMode="auto">
          <a:xfrm>
            <a:off x="5845175" y="12512675"/>
            <a:ext cx="6607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d-ID" altLang="zh-CN" sz="1800" dirty="0" smtClean="0">
                <a:solidFill>
                  <a:schemeClr val="accent1"/>
                </a:solidFill>
                <a:latin typeface="Lato Light" pitchFamily="-65" charset="0"/>
              </a:rPr>
              <a:t>http://www.syntaogf.com/</a:t>
            </a:r>
            <a:endParaRPr lang="en-US" altLang="zh-CN" sz="1800" dirty="0" smtClean="0">
              <a:solidFill>
                <a:schemeClr val="accent1"/>
              </a:solidFill>
              <a:latin typeface="Lato Light" pitchFamily="-65" charset="0"/>
            </a:endParaRPr>
          </a:p>
          <a:p>
            <a:pPr algn="ctr" eaLnBrk="1" hangingPunct="1">
              <a:defRPr/>
            </a:pPr>
            <a:r>
              <a:rPr lang="en-US" altLang="zh-CN" sz="1500" dirty="0" smtClean="0">
                <a:solidFill>
                  <a:schemeClr val="tx2"/>
                </a:solidFill>
                <a:latin typeface="Lato Light" pitchFamily="-65" charset="0"/>
              </a:rPr>
              <a:t>© 2016 </a:t>
            </a:r>
            <a:r>
              <a:rPr lang="en-US" altLang="zh-CN" sz="1500" dirty="0" err="1" smtClean="0">
                <a:solidFill>
                  <a:schemeClr val="tx2"/>
                </a:solidFill>
                <a:latin typeface="Lato Light" pitchFamily="-65" charset="0"/>
              </a:rPr>
              <a:t>SynTao</a:t>
            </a:r>
            <a:r>
              <a:rPr lang="en-US" altLang="zh-CN" sz="1500" dirty="0" smtClean="0">
                <a:solidFill>
                  <a:schemeClr val="tx2"/>
                </a:solidFill>
                <a:latin typeface="Lato Light" pitchFamily="-65" charset="0"/>
              </a:rPr>
              <a:t> Green Finance. All Rights Reserved. </a:t>
            </a:r>
            <a:endParaRPr lang="id-ID" altLang="zh-CN" sz="1500" dirty="0" smtClean="0">
              <a:solidFill>
                <a:schemeClr val="tx2"/>
              </a:solidFill>
              <a:latin typeface="Lato Light" pitchFamily="-65" charset="0"/>
            </a:endParaRPr>
          </a:p>
        </p:txBody>
      </p:sp>
      <p:sp>
        <p:nvSpPr>
          <p:cNvPr id="4" name="Oval 7"/>
          <p:cNvSpPr/>
          <p:nvPr userDrawn="1"/>
        </p:nvSpPr>
        <p:spPr>
          <a:xfrm>
            <a:off x="17291050" y="517525"/>
            <a:ext cx="720725" cy="722313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1" dirty="0">
              <a:latin typeface="Lato Light"/>
            </a:endParaRPr>
          </a:p>
        </p:txBody>
      </p:sp>
      <p:sp>
        <p:nvSpPr>
          <p:cNvPr id="5" name="TextBox 8"/>
          <p:cNvSpPr txBox="1"/>
          <p:nvPr userDrawn="1"/>
        </p:nvSpPr>
        <p:spPr>
          <a:xfrm>
            <a:off x="17337088" y="606425"/>
            <a:ext cx="604837" cy="461963"/>
          </a:xfrm>
          <a:prstGeom prst="rect">
            <a:avLst/>
          </a:prstGeom>
          <a:noFill/>
        </p:spPr>
        <p:txBody>
          <a:bodyPr wrap="none"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720E5775-77C3-4DE1-8712-7745400B2A1F}" type="slidenum">
              <a:rPr lang="id-ID" altLang="zh-CN" sz="2100" b="1" smtClean="0">
                <a:solidFill>
                  <a:schemeClr val="bg1"/>
                </a:solidFill>
                <a:latin typeface="Raleway Light" pitchFamily="-65" charset="0"/>
              </a:rPr>
              <a:pPr algn="ctr" eaLnBrk="1" hangingPunct="1">
                <a:defRPr/>
              </a:pPr>
              <a:t>‹#›</a:t>
            </a:fld>
            <a:endParaRPr lang="id-ID" altLang="zh-CN" sz="2100" smtClean="0">
              <a:solidFill>
                <a:schemeClr val="bg1"/>
              </a:solidFill>
              <a:latin typeface="Raleway Light" pitchFamily="-65" charset="0"/>
            </a:endParaRPr>
          </a:p>
        </p:txBody>
      </p:sp>
      <p:sp>
        <p:nvSpPr>
          <p:cNvPr id="9" name="Picture Placeholder 8"/>
          <p:cNvSpPr>
            <a:spLocks noGrp="1" noChangeAspect="1"/>
          </p:cNvSpPr>
          <p:nvPr>
            <p:ph type="pic" sz="quarter" idx="10"/>
          </p:nvPr>
        </p:nvSpPr>
        <p:spPr>
          <a:xfrm>
            <a:off x="0" y="3040965"/>
            <a:ext cx="18288000" cy="5676898"/>
          </a:xfrm>
        </p:spPr>
        <p:txBody>
          <a:bodyPr rtlCol="0">
            <a:normAutofit/>
          </a:bodyPr>
          <a:lstStyle>
            <a:lvl1pPr marL="0" indent="0">
              <a:buNone/>
              <a:defRPr sz="315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55657812"/>
      </p:ext>
    </p:extLst>
  </p:cSld>
  <p:clrMapOvr>
    <a:masterClrMapping/>
  </p:clrMapOvr>
  <p:transition xmlns:p14="http://schemas.microsoft.com/office/powerpoint/2010/main" spd="slow" advClick="0" advTm="3000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 userDrawn="1"/>
        </p:nvSpPr>
        <p:spPr bwMode="auto">
          <a:xfrm>
            <a:off x="5845175" y="12512675"/>
            <a:ext cx="6607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d-ID" altLang="zh-CN" sz="1800" smtClean="0">
                <a:solidFill>
                  <a:schemeClr val="accent1"/>
                </a:solidFill>
                <a:latin typeface="Lato Light" pitchFamily="-65" charset="0"/>
              </a:rPr>
              <a:t>www.companyname.com</a:t>
            </a:r>
          </a:p>
          <a:p>
            <a:pPr algn="ctr" eaLnBrk="1" hangingPunct="1">
              <a:defRPr/>
            </a:pPr>
            <a:r>
              <a:rPr lang="en-US" altLang="zh-CN" sz="1500" smtClean="0">
                <a:solidFill>
                  <a:schemeClr val="tx2"/>
                </a:solidFill>
                <a:latin typeface="Lato Light" pitchFamily="-65" charset="0"/>
              </a:rPr>
              <a:t>© 2016 Motagua </a:t>
            </a:r>
            <a:r>
              <a:rPr lang="id-ID" altLang="zh-CN" sz="1500" smtClean="0">
                <a:solidFill>
                  <a:schemeClr val="tx2"/>
                </a:solidFill>
                <a:latin typeface="Lato Light" pitchFamily="-65" charset="0"/>
              </a:rPr>
              <a:t>PowerPoint Multipurpose Theme</a:t>
            </a:r>
            <a:r>
              <a:rPr lang="en-US" altLang="zh-CN" sz="1500" smtClean="0">
                <a:solidFill>
                  <a:schemeClr val="tx2"/>
                </a:solidFill>
                <a:latin typeface="Lato Light" pitchFamily="-65" charset="0"/>
              </a:rPr>
              <a:t>. All Rights Reserved. </a:t>
            </a:r>
            <a:endParaRPr lang="id-ID" altLang="zh-CN" sz="1500" smtClean="0">
              <a:solidFill>
                <a:schemeClr val="tx2"/>
              </a:solidFill>
              <a:latin typeface="Lato Light" pitchFamily="-65" charset="0"/>
            </a:endParaRPr>
          </a:p>
        </p:txBody>
      </p:sp>
      <p:sp>
        <p:nvSpPr>
          <p:cNvPr id="3" name="Oval 7"/>
          <p:cNvSpPr/>
          <p:nvPr userDrawn="1"/>
        </p:nvSpPr>
        <p:spPr>
          <a:xfrm>
            <a:off x="17291050" y="517525"/>
            <a:ext cx="720725" cy="722313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1" dirty="0">
              <a:latin typeface="Lato Light"/>
            </a:endParaRPr>
          </a:p>
        </p:txBody>
      </p:sp>
      <p:sp>
        <p:nvSpPr>
          <p:cNvPr id="4" name="TextBox 8"/>
          <p:cNvSpPr txBox="1"/>
          <p:nvPr userDrawn="1"/>
        </p:nvSpPr>
        <p:spPr>
          <a:xfrm>
            <a:off x="17337088" y="606425"/>
            <a:ext cx="604837" cy="461963"/>
          </a:xfrm>
          <a:prstGeom prst="rect">
            <a:avLst/>
          </a:prstGeom>
          <a:noFill/>
        </p:spPr>
        <p:txBody>
          <a:bodyPr wrap="none"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1AA3C180-0F05-4AB0-A1C6-D2FAD410401F}" type="slidenum">
              <a:rPr lang="id-ID" altLang="zh-CN" sz="2100" b="1" smtClean="0">
                <a:solidFill>
                  <a:schemeClr val="bg1"/>
                </a:solidFill>
                <a:latin typeface="Raleway Light" pitchFamily="-65" charset="0"/>
              </a:rPr>
              <a:pPr algn="ctr" eaLnBrk="1" hangingPunct="1">
                <a:defRPr/>
              </a:pPr>
              <a:t>‹#›</a:t>
            </a:fld>
            <a:endParaRPr lang="id-ID" altLang="zh-CN" sz="2100" smtClean="0">
              <a:solidFill>
                <a:schemeClr val="bg1"/>
              </a:solidFill>
              <a:latin typeface="Raleway Light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014470"/>
      </p:ext>
    </p:extLst>
  </p:cSld>
  <p:clrMapOvr>
    <a:masterClrMapping/>
  </p:clrMapOvr>
  <p:transition xmlns:p14="http://schemas.microsoft.com/office/powerpoint/2010/main" spd="slow" advClick="0" advTm="300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6"/>
          <p:cNvSpPr/>
          <p:nvPr userDrawn="1"/>
        </p:nvSpPr>
        <p:spPr>
          <a:xfrm>
            <a:off x="17291050" y="517525"/>
            <a:ext cx="720725" cy="722313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1" dirty="0">
              <a:latin typeface="Lato Light"/>
            </a:endParaRPr>
          </a:p>
        </p:txBody>
      </p:sp>
      <p:sp>
        <p:nvSpPr>
          <p:cNvPr id="3" name="TextBox 7"/>
          <p:cNvSpPr txBox="1"/>
          <p:nvPr userDrawn="1"/>
        </p:nvSpPr>
        <p:spPr>
          <a:xfrm>
            <a:off x="17337088" y="606425"/>
            <a:ext cx="604837" cy="461963"/>
          </a:xfrm>
          <a:prstGeom prst="rect">
            <a:avLst/>
          </a:prstGeom>
          <a:noFill/>
        </p:spPr>
        <p:txBody>
          <a:bodyPr wrap="none"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9D4933D9-637C-4CC6-9258-C4931B26D6F3}" type="slidenum">
              <a:rPr lang="id-ID" altLang="zh-CN" sz="2100" b="1" smtClean="0">
                <a:solidFill>
                  <a:schemeClr val="bg1"/>
                </a:solidFill>
                <a:latin typeface="Raleway Light" pitchFamily="-65" charset="0"/>
              </a:rPr>
              <a:pPr algn="ctr" eaLnBrk="1" hangingPunct="1">
                <a:defRPr/>
              </a:pPr>
              <a:t>‹#›</a:t>
            </a:fld>
            <a:endParaRPr lang="id-ID" altLang="zh-CN" sz="2100" smtClean="0">
              <a:solidFill>
                <a:schemeClr val="bg1"/>
              </a:solidFill>
              <a:latin typeface="Raleway Light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812374"/>
      </p:ext>
    </p:extLst>
  </p:cSld>
  <p:clrMapOvr>
    <a:masterClrMapping/>
  </p:clrMapOvr>
  <p:transition xmlns:p14="http://schemas.microsoft.com/office/powerpoint/2010/main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What we 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 userDrawn="1"/>
        </p:nvSpPr>
        <p:spPr bwMode="auto">
          <a:xfrm>
            <a:off x="5845175" y="12512675"/>
            <a:ext cx="6607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d-ID" altLang="zh-CN" sz="1800" smtClean="0">
                <a:solidFill>
                  <a:schemeClr val="accent1"/>
                </a:solidFill>
                <a:latin typeface="Lato Light" pitchFamily="-65" charset="0"/>
              </a:rPr>
              <a:t>www.companyname.com</a:t>
            </a:r>
          </a:p>
          <a:p>
            <a:pPr algn="ctr" eaLnBrk="1" hangingPunct="1">
              <a:defRPr/>
            </a:pPr>
            <a:r>
              <a:rPr lang="en-US" altLang="zh-CN" sz="1500" smtClean="0">
                <a:solidFill>
                  <a:schemeClr val="tx2"/>
                </a:solidFill>
                <a:latin typeface="Lato Light" pitchFamily="-65" charset="0"/>
              </a:rPr>
              <a:t>© 2016 Motagua </a:t>
            </a:r>
            <a:r>
              <a:rPr lang="id-ID" altLang="zh-CN" sz="1500" smtClean="0">
                <a:solidFill>
                  <a:schemeClr val="tx2"/>
                </a:solidFill>
                <a:latin typeface="Lato Light" pitchFamily="-65" charset="0"/>
              </a:rPr>
              <a:t>PowerPoint Multipurpose Theme</a:t>
            </a:r>
            <a:r>
              <a:rPr lang="en-US" altLang="zh-CN" sz="1500" smtClean="0">
                <a:solidFill>
                  <a:schemeClr val="tx2"/>
                </a:solidFill>
                <a:latin typeface="Lato Light" pitchFamily="-65" charset="0"/>
              </a:rPr>
              <a:t>. All Rights Reserved. </a:t>
            </a:r>
            <a:endParaRPr lang="id-ID" altLang="zh-CN" sz="1500" smtClean="0">
              <a:solidFill>
                <a:schemeClr val="tx2"/>
              </a:solidFill>
              <a:latin typeface="Lato Light" pitchFamily="-65" charset="0"/>
            </a:endParaRPr>
          </a:p>
        </p:txBody>
      </p:sp>
      <p:sp>
        <p:nvSpPr>
          <p:cNvPr id="4" name="Oval 7"/>
          <p:cNvSpPr/>
          <p:nvPr userDrawn="1"/>
        </p:nvSpPr>
        <p:spPr>
          <a:xfrm>
            <a:off x="17291050" y="517525"/>
            <a:ext cx="720725" cy="722313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1" dirty="0">
              <a:latin typeface="Lato Light"/>
            </a:endParaRPr>
          </a:p>
        </p:txBody>
      </p:sp>
      <p:sp>
        <p:nvSpPr>
          <p:cNvPr id="5" name="TextBox 8"/>
          <p:cNvSpPr txBox="1"/>
          <p:nvPr userDrawn="1"/>
        </p:nvSpPr>
        <p:spPr>
          <a:xfrm>
            <a:off x="17337088" y="606425"/>
            <a:ext cx="604837" cy="461963"/>
          </a:xfrm>
          <a:prstGeom prst="rect">
            <a:avLst/>
          </a:prstGeom>
          <a:noFill/>
        </p:spPr>
        <p:txBody>
          <a:bodyPr wrap="none"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38D8F5CD-102E-4F74-AF34-BB75E571D11F}" type="slidenum">
              <a:rPr lang="id-ID" altLang="zh-CN" sz="2100" b="1" smtClean="0">
                <a:solidFill>
                  <a:schemeClr val="bg1"/>
                </a:solidFill>
                <a:latin typeface="Raleway Light" pitchFamily="-65" charset="0"/>
              </a:rPr>
              <a:pPr algn="ctr" eaLnBrk="1" hangingPunct="1">
                <a:defRPr/>
              </a:pPr>
              <a:t>‹#›</a:t>
            </a:fld>
            <a:endParaRPr lang="id-ID" altLang="zh-CN" sz="2100" smtClean="0">
              <a:solidFill>
                <a:schemeClr val="bg1"/>
              </a:solidFill>
              <a:latin typeface="Raleway Light" pitchFamily="-65" charset="0"/>
            </a:endParaRPr>
          </a:p>
        </p:txBody>
      </p:sp>
      <p:sp>
        <p:nvSpPr>
          <p:cNvPr id="11" name="Picture Placeholder 2"/>
          <p:cNvSpPr>
            <a:spLocks noGrp="1" noChangeAspect="1"/>
          </p:cNvSpPr>
          <p:nvPr>
            <p:ph type="pic" sz="quarter" idx="23"/>
          </p:nvPr>
        </p:nvSpPr>
        <p:spPr>
          <a:xfrm>
            <a:off x="718733" y="3957748"/>
            <a:ext cx="6836323" cy="8310562"/>
          </a:xfrm>
        </p:spPr>
        <p:txBody>
          <a:bodyPr rtlCol="0">
            <a:normAutofit/>
          </a:bodyPr>
          <a:lstStyle>
            <a:lvl1pPr marL="0" indent="0" algn="ctr">
              <a:buNone/>
              <a:defRPr/>
            </a:lvl1pPr>
          </a:lstStyle>
          <a:p>
            <a:pPr lvl="0"/>
            <a:r>
              <a:rPr lang="en-US" noProof="0" dirty="0" smtClean="0"/>
              <a:t>Drag picture to placeholder or click icon to add</a:t>
            </a:r>
            <a:endParaRPr lang="id-ID" noProof="0"/>
          </a:p>
        </p:txBody>
      </p:sp>
    </p:spTree>
    <p:extLst>
      <p:ext uri="{BB962C8B-B14F-4D97-AF65-F5344CB8AC3E}">
        <p14:creationId xmlns:p14="http://schemas.microsoft.com/office/powerpoint/2010/main" val="616825734"/>
      </p:ext>
    </p:extLst>
  </p:cSld>
  <p:clrMapOvr>
    <a:masterClrMapping/>
  </p:clrMapOvr>
  <p:transition xmlns:p14="http://schemas.microsoft.com/office/powerpoint/2010/main" spd="slow" advClick="0" advTm="300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Our Objective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6"/>
          <p:cNvSpPr/>
          <p:nvPr userDrawn="1"/>
        </p:nvSpPr>
        <p:spPr>
          <a:xfrm>
            <a:off x="17291050" y="517525"/>
            <a:ext cx="720725" cy="722313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1" dirty="0">
              <a:latin typeface="Lato Light"/>
            </a:endParaRPr>
          </a:p>
        </p:txBody>
      </p:sp>
      <p:sp>
        <p:nvSpPr>
          <p:cNvPr id="4" name="TextBox 7"/>
          <p:cNvSpPr txBox="1"/>
          <p:nvPr userDrawn="1"/>
        </p:nvSpPr>
        <p:spPr>
          <a:xfrm>
            <a:off x="17337088" y="606425"/>
            <a:ext cx="604837" cy="461963"/>
          </a:xfrm>
          <a:prstGeom prst="rect">
            <a:avLst/>
          </a:prstGeom>
          <a:noFill/>
        </p:spPr>
        <p:txBody>
          <a:bodyPr wrap="none"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2C4D770E-3FB9-4BAB-A9C8-05CAB2E17A18}" type="slidenum">
              <a:rPr lang="id-ID" altLang="zh-CN" sz="2100" b="1" smtClean="0">
                <a:solidFill>
                  <a:schemeClr val="bg1"/>
                </a:solidFill>
                <a:latin typeface="Raleway Light" pitchFamily="-65" charset="0"/>
              </a:rPr>
              <a:pPr algn="ctr" eaLnBrk="1" hangingPunct="1">
                <a:defRPr/>
              </a:pPr>
              <a:t>‹#›</a:t>
            </a:fld>
            <a:endParaRPr lang="id-ID" altLang="zh-CN" sz="2100" smtClean="0">
              <a:solidFill>
                <a:schemeClr val="bg1"/>
              </a:solidFill>
              <a:latin typeface="Raleway Light" pitchFamily="-65" charset="0"/>
            </a:endParaRPr>
          </a:p>
        </p:txBody>
      </p:sp>
      <p:sp>
        <p:nvSpPr>
          <p:cNvPr id="11" name="Picture Placeholder 22"/>
          <p:cNvSpPr>
            <a:spLocks noGrp="1" noChangeAspect="1"/>
          </p:cNvSpPr>
          <p:nvPr>
            <p:ph type="pic" sz="quarter" idx="13"/>
          </p:nvPr>
        </p:nvSpPr>
        <p:spPr>
          <a:xfrm>
            <a:off x="0" y="0"/>
            <a:ext cx="8931279" cy="13716000"/>
          </a:xfrm>
        </p:spPr>
        <p:txBody>
          <a:bodyPr rtlCol="0">
            <a:normAutofit/>
          </a:bodyPr>
          <a:lstStyle>
            <a:lvl1pPr marL="0" indent="0">
              <a:buNone/>
              <a:defRPr sz="2401">
                <a:latin typeface="Raleway Light"/>
                <a:cs typeface="Raleway Light"/>
              </a:defRPr>
            </a:lvl1pPr>
          </a:lstStyle>
          <a:p>
            <a:pPr lvl="0"/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3297919240"/>
      </p:ext>
    </p:extLst>
  </p:cSld>
  <p:clrMapOvr>
    <a:masterClrMapping/>
  </p:clrMapOvr>
  <p:transition xmlns:p14="http://schemas.microsoft.com/office/powerpoint/2010/main"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Meet_the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 userDrawn="1"/>
        </p:nvSpPr>
        <p:spPr bwMode="auto">
          <a:xfrm>
            <a:off x="5845175" y="12512675"/>
            <a:ext cx="6607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d-ID" altLang="zh-CN" sz="1800" smtClean="0">
                <a:solidFill>
                  <a:srgbClr val="839D4C"/>
                </a:solidFill>
                <a:latin typeface="Lato Light" pitchFamily="-65" charset="0"/>
              </a:rPr>
              <a:t>www.companyname.com</a:t>
            </a:r>
          </a:p>
          <a:p>
            <a:pPr algn="ctr" eaLnBrk="1" hangingPunct="1">
              <a:defRPr/>
            </a:pP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© 2016 Motagua </a:t>
            </a:r>
            <a:r>
              <a:rPr lang="id-ID" altLang="zh-CN" sz="1500" smtClean="0">
                <a:solidFill>
                  <a:srgbClr val="888888"/>
                </a:solidFill>
                <a:latin typeface="Lato Light" pitchFamily="-65" charset="0"/>
              </a:rPr>
              <a:t>PowerPoint Multipurpose Theme</a:t>
            </a: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. All Rights Reserved. </a:t>
            </a:r>
            <a:endParaRPr lang="id-ID" altLang="zh-CN" sz="1500" smtClean="0">
              <a:solidFill>
                <a:srgbClr val="888888"/>
              </a:solidFill>
              <a:latin typeface="Lato Light" pitchFamily="-65" charset="0"/>
            </a:endParaRPr>
          </a:p>
        </p:txBody>
      </p:sp>
      <p:sp>
        <p:nvSpPr>
          <p:cNvPr id="4" name="Oval 7"/>
          <p:cNvSpPr/>
          <p:nvPr userDrawn="1"/>
        </p:nvSpPr>
        <p:spPr>
          <a:xfrm>
            <a:off x="17291050" y="517525"/>
            <a:ext cx="720725" cy="722313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1" dirty="0">
              <a:solidFill>
                <a:prstClr val="white"/>
              </a:solidFill>
              <a:latin typeface="Lato Light"/>
            </a:endParaRPr>
          </a:p>
        </p:txBody>
      </p:sp>
      <p:sp>
        <p:nvSpPr>
          <p:cNvPr id="6" name="TextBox 8"/>
          <p:cNvSpPr txBox="1"/>
          <p:nvPr userDrawn="1"/>
        </p:nvSpPr>
        <p:spPr>
          <a:xfrm>
            <a:off x="17337088" y="606425"/>
            <a:ext cx="604837" cy="461963"/>
          </a:xfrm>
          <a:prstGeom prst="rect">
            <a:avLst/>
          </a:prstGeom>
          <a:noFill/>
        </p:spPr>
        <p:txBody>
          <a:bodyPr wrap="none"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C48457BE-D99A-45C1-A171-420E1728F0C6}" type="slidenum">
              <a:rPr lang="id-ID" altLang="zh-CN" sz="2100" b="1" smtClean="0">
                <a:solidFill>
                  <a:prstClr val="white"/>
                </a:solidFill>
                <a:latin typeface="Raleway Light" pitchFamily="-65" charset="0"/>
              </a:rPr>
              <a:pPr algn="ctr" eaLnBrk="1" hangingPunct="1">
                <a:defRPr/>
              </a:pPr>
              <a:t>‹#›</a:t>
            </a:fld>
            <a:endParaRPr lang="id-ID" altLang="zh-CN" sz="2100" smtClean="0">
              <a:solidFill>
                <a:prstClr val="white"/>
              </a:solidFill>
              <a:latin typeface="Raleway Light" pitchFamily="-65" charset="0"/>
            </a:endParaRPr>
          </a:p>
        </p:txBody>
      </p:sp>
      <p:sp>
        <p:nvSpPr>
          <p:cNvPr id="5" name="Picture Placeholder 22"/>
          <p:cNvSpPr>
            <a:spLocks noGrp="1" noChangeAspect="1"/>
          </p:cNvSpPr>
          <p:nvPr>
            <p:ph type="pic" sz="quarter" idx="14"/>
          </p:nvPr>
        </p:nvSpPr>
        <p:spPr>
          <a:xfrm>
            <a:off x="1482726" y="3642013"/>
            <a:ext cx="2733674" cy="3649132"/>
          </a:xfrm>
        </p:spPr>
        <p:txBody>
          <a:bodyPr rtlCol="0">
            <a:normAutofit/>
          </a:bodyPr>
          <a:lstStyle>
            <a:lvl1pPr marL="0" indent="0">
              <a:buNone/>
              <a:defRPr sz="2401">
                <a:solidFill>
                  <a:schemeClr val="bg1"/>
                </a:solidFill>
                <a:latin typeface="Lato Light"/>
                <a:cs typeface="Lato Light"/>
              </a:defRPr>
            </a:lvl1pPr>
          </a:lstStyle>
          <a:p>
            <a:pPr lvl="0"/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1514544614"/>
      </p:ext>
    </p:extLst>
  </p:cSld>
  <p:clrMapOvr>
    <a:masterClrMapping/>
  </p:clrMapOvr>
  <p:transition xmlns:p14="http://schemas.microsoft.com/office/powerpoint/2010/main"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Our Cli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 userDrawn="1"/>
        </p:nvSpPr>
        <p:spPr bwMode="auto">
          <a:xfrm>
            <a:off x="5845175" y="12512675"/>
            <a:ext cx="6607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d-ID" altLang="zh-CN" sz="1800" smtClean="0">
                <a:solidFill>
                  <a:schemeClr val="accent1"/>
                </a:solidFill>
                <a:latin typeface="Lato Light" pitchFamily="-65" charset="0"/>
              </a:rPr>
              <a:t>www.companyname.com</a:t>
            </a:r>
          </a:p>
          <a:p>
            <a:pPr algn="ctr" eaLnBrk="1" hangingPunct="1">
              <a:defRPr/>
            </a:pPr>
            <a:r>
              <a:rPr lang="en-US" altLang="zh-CN" sz="1500" smtClean="0">
                <a:solidFill>
                  <a:schemeClr val="tx2"/>
                </a:solidFill>
                <a:latin typeface="Lato Light" pitchFamily="-65" charset="0"/>
              </a:rPr>
              <a:t>© 2016 Motagua </a:t>
            </a:r>
            <a:r>
              <a:rPr lang="id-ID" altLang="zh-CN" sz="1500" smtClean="0">
                <a:solidFill>
                  <a:schemeClr val="tx2"/>
                </a:solidFill>
                <a:latin typeface="Lato Light" pitchFamily="-65" charset="0"/>
              </a:rPr>
              <a:t>PowerPoint Multipurpose Theme</a:t>
            </a:r>
            <a:r>
              <a:rPr lang="en-US" altLang="zh-CN" sz="1500" smtClean="0">
                <a:solidFill>
                  <a:schemeClr val="tx2"/>
                </a:solidFill>
                <a:latin typeface="Lato Light" pitchFamily="-65" charset="0"/>
              </a:rPr>
              <a:t>. All Rights Reserved. </a:t>
            </a:r>
            <a:endParaRPr lang="id-ID" altLang="zh-CN" sz="1500" smtClean="0">
              <a:solidFill>
                <a:schemeClr val="tx2"/>
              </a:solidFill>
              <a:latin typeface="Lato Light" pitchFamily="-65" charset="0"/>
            </a:endParaRPr>
          </a:p>
        </p:txBody>
      </p:sp>
      <p:sp>
        <p:nvSpPr>
          <p:cNvPr id="4" name="Oval 7"/>
          <p:cNvSpPr/>
          <p:nvPr userDrawn="1"/>
        </p:nvSpPr>
        <p:spPr>
          <a:xfrm>
            <a:off x="17291050" y="517525"/>
            <a:ext cx="720725" cy="722313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1" dirty="0">
              <a:latin typeface="Lato Light"/>
            </a:endParaRPr>
          </a:p>
        </p:txBody>
      </p:sp>
      <p:sp>
        <p:nvSpPr>
          <p:cNvPr id="5" name="TextBox 8"/>
          <p:cNvSpPr txBox="1"/>
          <p:nvPr userDrawn="1"/>
        </p:nvSpPr>
        <p:spPr>
          <a:xfrm>
            <a:off x="17337088" y="606425"/>
            <a:ext cx="604837" cy="461963"/>
          </a:xfrm>
          <a:prstGeom prst="rect">
            <a:avLst/>
          </a:prstGeom>
          <a:noFill/>
        </p:spPr>
        <p:txBody>
          <a:bodyPr wrap="none"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A100D198-3C30-41FB-9374-45C8FA9CBBEF}" type="slidenum">
              <a:rPr lang="id-ID" altLang="zh-CN" sz="2100" b="1" smtClean="0">
                <a:solidFill>
                  <a:schemeClr val="bg1"/>
                </a:solidFill>
                <a:latin typeface="Raleway Light" pitchFamily="-65" charset="0"/>
              </a:rPr>
              <a:pPr algn="ctr" eaLnBrk="1" hangingPunct="1">
                <a:defRPr/>
              </a:pPr>
              <a:t>‹#›</a:t>
            </a:fld>
            <a:endParaRPr lang="id-ID" altLang="zh-CN" sz="2100" smtClean="0">
              <a:solidFill>
                <a:schemeClr val="bg1"/>
              </a:solidFill>
              <a:latin typeface="Raleway Light" pitchFamily="-65" charset="0"/>
            </a:endParaRPr>
          </a:p>
        </p:txBody>
      </p:sp>
      <p:sp>
        <p:nvSpPr>
          <p:cNvPr id="11" name="Picture Placeholder 2"/>
          <p:cNvSpPr>
            <a:spLocks noGrp="1" noChangeAspect="1"/>
          </p:cNvSpPr>
          <p:nvPr>
            <p:ph type="pic" sz="quarter" idx="23"/>
          </p:nvPr>
        </p:nvSpPr>
        <p:spPr>
          <a:xfrm>
            <a:off x="17318" y="4391317"/>
            <a:ext cx="18287995" cy="4250173"/>
          </a:xfrm>
        </p:spPr>
        <p:txBody>
          <a:bodyPr rtlCol="0">
            <a:normAutofit/>
          </a:bodyPr>
          <a:lstStyle>
            <a:lvl1pPr marL="0" indent="0" algn="ctr">
              <a:buNone/>
              <a:defRPr/>
            </a:lvl1pPr>
          </a:lstStyle>
          <a:p>
            <a:pPr lvl="0"/>
            <a:r>
              <a:rPr lang="en-US" noProof="0" dirty="0" smtClean="0"/>
              <a:t>Drag picture to placeholder or click icon to add</a:t>
            </a:r>
            <a:endParaRPr lang="id-ID" noProof="0"/>
          </a:p>
        </p:txBody>
      </p:sp>
    </p:spTree>
    <p:extLst>
      <p:ext uri="{BB962C8B-B14F-4D97-AF65-F5344CB8AC3E}">
        <p14:creationId xmlns:p14="http://schemas.microsoft.com/office/powerpoint/2010/main" val="951636221"/>
      </p:ext>
    </p:extLst>
  </p:cSld>
  <p:clrMapOvr>
    <a:masterClrMapping/>
  </p:clrMapOvr>
  <p:transition xmlns:p14="http://schemas.microsoft.com/office/powerpoint/2010/main" spd="slow" advClick="0" advTm="300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app_fea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5845175" y="12512675"/>
            <a:ext cx="6607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d-ID" altLang="zh-CN" sz="1800" smtClean="0">
                <a:solidFill>
                  <a:schemeClr val="accent1"/>
                </a:solidFill>
                <a:latin typeface="Lato Light" pitchFamily="-65" charset="0"/>
              </a:rPr>
              <a:t>www.companyname.com</a:t>
            </a:r>
          </a:p>
          <a:p>
            <a:pPr algn="ctr" eaLnBrk="1" hangingPunct="1">
              <a:defRPr/>
            </a:pPr>
            <a:r>
              <a:rPr lang="en-US" altLang="zh-CN" sz="1500" smtClean="0">
                <a:solidFill>
                  <a:schemeClr val="tx2"/>
                </a:solidFill>
                <a:latin typeface="Lato Light" pitchFamily="-65" charset="0"/>
              </a:rPr>
              <a:t>© 2016 Motagua </a:t>
            </a:r>
            <a:r>
              <a:rPr lang="id-ID" altLang="zh-CN" sz="1500" smtClean="0">
                <a:solidFill>
                  <a:schemeClr val="tx2"/>
                </a:solidFill>
                <a:latin typeface="Lato Light" pitchFamily="-65" charset="0"/>
              </a:rPr>
              <a:t>PowerPoint Multipurpose Theme</a:t>
            </a:r>
            <a:r>
              <a:rPr lang="en-US" altLang="zh-CN" sz="1500" smtClean="0">
                <a:solidFill>
                  <a:schemeClr val="tx2"/>
                </a:solidFill>
                <a:latin typeface="Lato Light" pitchFamily="-65" charset="0"/>
              </a:rPr>
              <a:t>. All Rights Reserved. </a:t>
            </a:r>
            <a:endParaRPr lang="id-ID" altLang="zh-CN" sz="1500" smtClean="0">
              <a:solidFill>
                <a:schemeClr val="tx2"/>
              </a:solidFill>
              <a:latin typeface="Lato Light" pitchFamily="-65" charset="0"/>
            </a:endParaRPr>
          </a:p>
        </p:txBody>
      </p:sp>
      <p:sp>
        <p:nvSpPr>
          <p:cNvPr id="27" name="Picture Placeholder 2"/>
          <p:cNvSpPr>
            <a:spLocks noGrp="1" noChangeAspect="1"/>
          </p:cNvSpPr>
          <p:nvPr>
            <p:ph type="pic" sz="quarter" idx="13"/>
          </p:nvPr>
        </p:nvSpPr>
        <p:spPr>
          <a:xfrm>
            <a:off x="-4" y="-1"/>
            <a:ext cx="18288001" cy="6460436"/>
          </a:xfrm>
        </p:spPr>
        <p:txBody>
          <a:bodyPr rtlCol="0">
            <a:normAutofit/>
          </a:bodyPr>
          <a:lstStyle>
            <a:lvl1pPr marL="0" indent="0">
              <a:buNone/>
              <a:defRPr sz="1500">
                <a:latin typeface="Raleway Light"/>
                <a:cs typeface="Raleway Light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sz="quarter" idx="11"/>
          </p:nvPr>
        </p:nvSpPr>
        <p:spPr>
          <a:xfrm>
            <a:off x="2303833" y="2466756"/>
            <a:ext cx="3541287" cy="8450345"/>
          </a:xfrm>
        </p:spPr>
        <p:txBody>
          <a:bodyPr rtlCol="0">
            <a:normAutofit/>
          </a:bodyPr>
          <a:lstStyle>
            <a:lvl1pPr marL="0" indent="0">
              <a:buNone/>
              <a:defRPr sz="1500">
                <a:latin typeface="Raleway Light"/>
                <a:cs typeface="Raleway Light"/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23329539"/>
      </p:ext>
    </p:extLst>
  </p:cSld>
  <p:clrMapOvr>
    <a:masterClrMapping/>
  </p:clrMapOvr>
  <p:transition xmlns:p14="http://schemas.microsoft.com/office/powerpoint/2010/main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st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 userDrawn="1"/>
        </p:nvSpPr>
        <p:spPr bwMode="auto">
          <a:xfrm>
            <a:off x="5845175" y="12512675"/>
            <a:ext cx="6607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d-ID" altLang="zh-CN" sz="1800" smtClean="0">
                <a:solidFill>
                  <a:srgbClr val="839D4C"/>
                </a:solidFill>
                <a:latin typeface="Lato Light" pitchFamily="-65" charset="0"/>
              </a:rPr>
              <a:t>www.companyname.com</a:t>
            </a:r>
          </a:p>
          <a:p>
            <a:pPr algn="ctr" eaLnBrk="1" hangingPunct="1">
              <a:defRPr/>
            </a:pP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© 2016 Motagua </a:t>
            </a:r>
            <a:r>
              <a:rPr lang="id-ID" altLang="zh-CN" sz="1500" smtClean="0">
                <a:solidFill>
                  <a:srgbClr val="888888"/>
                </a:solidFill>
                <a:latin typeface="Lato Light" pitchFamily="-65" charset="0"/>
              </a:rPr>
              <a:t>PowerPoint Multipurpose Theme</a:t>
            </a: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. All Rights Reserved. </a:t>
            </a:r>
            <a:endParaRPr lang="id-ID" altLang="zh-CN" sz="1500" smtClean="0">
              <a:solidFill>
                <a:srgbClr val="888888"/>
              </a:solidFill>
              <a:latin typeface="Lato Light" pitchFamily="-65" charset="0"/>
            </a:endParaRPr>
          </a:p>
        </p:txBody>
      </p:sp>
      <p:sp>
        <p:nvSpPr>
          <p:cNvPr id="3" name="Oval 7"/>
          <p:cNvSpPr/>
          <p:nvPr userDrawn="1"/>
        </p:nvSpPr>
        <p:spPr>
          <a:xfrm>
            <a:off x="17291050" y="517525"/>
            <a:ext cx="720725" cy="722313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1" dirty="0">
              <a:solidFill>
                <a:prstClr val="white"/>
              </a:solidFill>
              <a:latin typeface="Lato Light"/>
            </a:endParaRPr>
          </a:p>
        </p:txBody>
      </p:sp>
      <p:sp>
        <p:nvSpPr>
          <p:cNvPr id="4" name="TextBox 8"/>
          <p:cNvSpPr txBox="1"/>
          <p:nvPr userDrawn="1"/>
        </p:nvSpPr>
        <p:spPr>
          <a:xfrm>
            <a:off x="17337088" y="606425"/>
            <a:ext cx="604837" cy="461963"/>
          </a:xfrm>
          <a:prstGeom prst="rect">
            <a:avLst/>
          </a:prstGeom>
          <a:noFill/>
        </p:spPr>
        <p:txBody>
          <a:bodyPr wrap="none"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8063B444-DBEB-4684-8CF8-0B96286E6FBD}" type="slidenum">
              <a:rPr lang="id-ID" altLang="zh-CN" sz="2100" b="1" smtClean="0">
                <a:solidFill>
                  <a:prstClr val="white"/>
                </a:solidFill>
                <a:latin typeface="Raleway Light" pitchFamily="-65" charset="0"/>
              </a:rPr>
              <a:pPr algn="ctr" eaLnBrk="1" hangingPunct="1">
                <a:defRPr/>
              </a:pPr>
              <a:t>‹#›</a:t>
            </a:fld>
            <a:endParaRPr lang="id-ID" altLang="zh-CN" sz="2100" smtClean="0">
              <a:solidFill>
                <a:prstClr val="white"/>
              </a:solidFill>
              <a:latin typeface="Raleway Light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423531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am Individu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 userDrawn="1"/>
        </p:nvSpPr>
        <p:spPr bwMode="auto">
          <a:xfrm>
            <a:off x="5845175" y="12512675"/>
            <a:ext cx="6607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d-ID" altLang="zh-CN" sz="1800" smtClean="0">
                <a:solidFill>
                  <a:srgbClr val="839D4C"/>
                </a:solidFill>
                <a:latin typeface="Lato Light" pitchFamily="-65" charset="0"/>
              </a:rPr>
              <a:t>www.companyname.com</a:t>
            </a:r>
          </a:p>
          <a:p>
            <a:pPr algn="ctr" eaLnBrk="1" hangingPunct="1">
              <a:defRPr/>
            </a:pP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© 2016 Motagua </a:t>
            </a:r>
            <a:r>
              <a:rPr lang="id-ID" altLang="zh-CN" sz="1500" smtClean="0">
                <a:solidFill>
                  <a:srgbClr val="888888"/>
                </a:solidFill>
                <a:latin typeface="Lato Light" pitchFamily="-65" charset="0"/>
              </a:rPr>
              <a:t>PowerPoint Multipurpose Theme</a:t>
            </a: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. All Rights Reserved. </a:t>
            </a:r>
            <a:endParaRPr lang="id-ID" altLang="zh-CN" sz="1500" smtClean="0">
              <a:solidFill>
                <a:srgbClr val="888888"/>
              </a:solidFill>
              <a:latin typeface="Lato Light" pitchFamily="-65" charset="0"/>
            </a:endParaRPr>
          </a:p>
        </p:txBody>
      </p:sp>
      <p:sp>
        <p:nvSpPr>
          <p:cNvPr id="4" name="Oval 7"/>
          <p:cNvSpPr/>
          <p:nvPr userDrawn="1"/>
        </p:nvSpPr>
        <p:spPr>
          <a:xfrm>
            <a:off x="17291050" y="517525"/>
            <a:ext cx="720725" cy="722313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1" dirty="0">
              <a:solidFill>
                <a:prstClr val="white"/>
              </a:solidFill>
              <a:latin typeface="Lato Light"/>
            </a:endParaRPr>
          </a:p>
        </p:txBody>
      </p:sp>
      <p:sp>
        <p:nvSpPr>
          <p:cNvPr id="5" name="TextBox 8"/>
          <p:cNvSpPr txBox="1"/>
          <p:nvPr userDrawn="1"/>
        </p:nvSpPr>
        <p:spPr>
          <a:xfrm>
            <a:off x="17337088" y="606425"/>
            <a:ext cx="604837" cy="461963"/>
          </a:xfrm>
          <a:prstGeom prst="rect">
            <a:avLst/>
          </a:prstGeom>
          <a:noFill/>
        </p:spPr>
        <p:txBody>
          <a:bodyPr wrap="none"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42C8F1A4-5E8E-4963-BC9D-6C9D6C2B4667}" type="slidenum">
              <a:rPr lang="id-ID" altLang="zh-CN" sz="2100" b="1" smtClean="0">
                <a:solidFill>
                  <a:prstClr val="white"/>
                </a:solidFill>
                <a:latin typeface="Raleway Light" pitchFamily="-65" charset="0"/>
              </a:rPr>
              <a:pPr algn="ctr" eaLnBrk="1" hangingPunct="1">
                <a:defRPr/>
              </a:pPr>
              <a:t>‹#›</a:t>
            </a:fld>
            <a:endParaRPr lang="id-ID" altLang="zh-CN" sz="2100" smtClean="0">
              <a:solidFill>
                <a:prstClr val="white"/>
              </a:solidFill>
              <a:latin typeface="Raleway Light" pitchFamily="-65" charset="0"/>
            </a:endParaRPr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0"/>
          </p:nvPr>
        </p:nvSpPr>
        <p:spPr>
          <a:xfrm>
            <a:off x="3126582" y="4000500"/>
            <a:ext cx="4810127" cy="6276976"/>
          </a:xfrm>
        </p:spPr>
        <p:txBody>
          <a:bodyPr rtlCol="0">
            <a:normAutofit/>
          </a:bodyPr>
          <a:lstStyle>
            <a:lvl1pPr marL="0" indent="0">
              <a:buNone/>
              <a:defRPr sz="2401">
                <a:solidFill>
                  <a:schemeClr val="accent1"/>
                </a:solidFill>
              </a:defRPr>
            </a:lvl1pPr>
          </a:lstStyle>
          <a:p>
            <a:pPr lvl="0"/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1638485282"/>
      </p:ext>
    </p:extLst>
  </p:cSld>
  <p:clrMapOvr>
    <a:masterClrMapping/>
  </p:clrMapOvr>
  <p:transition xmlns:p14="http://schemas.microsoft.com/office/powerpoint/2010/main" spd="slow" advClick="0" advTm="3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eet the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5845175" y="12512675"/>
            <a:ext cx="6607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d-ID" altLang="zh-CN" sz="1800" smtClean="0">
                <a:solidFill>
                  <a:srgbClr val="839D4C"/>
                </a:solidFill>
                <a:latin typeface="Lato Light" pitchFamily="-65" charset="0"/>
              </a:rPr>
              <a:t>www.companyname.com</a:t>
            </a:r>
          </a:p>
          <a:p>
            <a:pPr algn="ctr" eaLnBrk="1" hangingPunct="1">
              <a:defRPr/>
            </a:pP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© 2016 Motagua </a:t>
            </a:r>
            <a:r>
              <a:rPr lang="id-ID" altLang="zh-CN" sz="1500" smtClean="0">
                <a:solidFill>
                  <a:srgbClr val="888888"/>
                </a:solidFill>
                <a:latin typeface="Lato Light" pitchFamily="-65" charset="0"/>
              </a:rPr>
              <a:t>PowerPoint Multipurpose Theme</a:t>
            </a: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. All Rights Reserved. </a:t>
            </a:r>
            <a:endParaRPr lang="id-ID" altLang="zh-CN" sz="1500" smtClean="0">
              <a:solidFill>
                <a:srgbClr val="888888"/>
              </a:solidFill>
              <a:latin typeface="Lato Light" pitchFamily="-65" charset="0"/>
            </a:endParaRPr>
          </a:p>
        </p:txBody>
      </p:sp>
      <p:sp>
        <p:nvSpPr>
          <p:cNvPr id="7" name="Oval 7"/>
          <p:cNvSpPr/>
          <p:nvPr userDrawn="1"/>
        </p:nvSpPr>
        <p:spPr>
          <a:xfrm>
            <a:off x="17291050" y="517525"/>
            <a:ext cx="720725" cy="722313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1" dirty="0">
              <a:solidFill>
                <a:prstClr val="white"/>
              </a:solidFill>
              <a:latin typeface="Lato Light"/>
            </a:endParaRPr>
          </a:p>
        </p:txBody>
      </p:sp>
      <p:sp>
        <p:nvSpPr>
          <p:cNvPr id="8" name="TextBox 8"/>
          <p:cNvSpPr txBox="1"/>
          <p:nvPr userDrawn="1"/>
        </p:nvSpPr>
        <p:spPr>
          <a:xfrm>
            <a:off x="17337088" y="606425"/>
            <a:ext cx="604837" cy="461963"/>
          </a:xfrm>
          <a:prstGeom prst="rect">
            <a:avLst/>
          </a:prstGeom>
          <a:noFill/>
        </p:spPr>
        <p:txBody>
          <a:bodyPr wrap="none"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AECF1365-6D30-4BEB-B2EB-F60CD77367CC}" type="slidenum">
              <a:rPr lang="id-ID" altLang="zh-CN" sz="2100" b="1" smtClean="0">
                <a:solidFill>
                  <a:prstClr val="white"/>
                </a:solidFill>
                <a:latin typeface="Raleway Light" pitchFamily="-65" charset="0"/>
              </a:rPr>
              <a:pPr algn="ctr" eaLnBrk="1" hangingPunct="1">
                <a:defRPr/>
              </a:pPr>
              <a:t>‹#›</a:t>
            </a:fld>
            <a:endParaRPr lang="id-ID" altLang="zh-CN" sz="2100" smtClean="0">
              <a:solidFill>
                <a:prstClr val="white"/>
              </a:solidFill>
              <a:latin typeface="Raleway Light" pitchFamily="-65" charset="0"/>
            </a:endParaRP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1664142" y="3606802"/>
            <a:ext cx="3200399" cy="32004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401"/>
            </a:lvl1pPr>
          </a:lstStyle>
          <a:p>
            <a:pPr lvl="0"/>
            <a:endParaRPr lang="en-US" noProof="0" dirty="0"/>
          </a:p>
        </p:txBody>
      </p:sp>
      <p:sp>
        <p:nvSpPr>
          <p:cNvPr id="18" name="Picture Placeholder 22"/>
          <p:cNvSpPr>
            <a:spLocks noGrp="1"/>
          </p:cNvSpPr>
          <p:nvPr>
            <p:ph type="pic" sz="quarter" idx="16"/>
          </p:nvPr>
        </p:nvSpPr>
        <p:spPr>
          <a:xfrm>
            <a:off x="5486400" y="3606802"/>
            <a:ext cx="3200399" cy="32004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401"/>
            </a:lvl1pPr>
          </a:lstStyle>
          <a:p>
            <a:pPr lvl="0"/>
            <a:endParaRPr lang="en-US" noProof="0" dirty="0"/>
          </a:p>
        </p:txBody>
      </p:sp>
      <p:sp>
        <p:nvSpPr>
          <p:cNvPr id="19" name="Picture Placeholder 22"/>
          <p:cNvSpPr>
            <a:spLocks noGrp="1"/>
          </p:cNvSpPr>
          <p:nvPr>
            <p:ph type="pic" sz="quarter" idx="17"/>
          </p:nvPr>
        </p:nvSpPr>
        <p:spPr>
          <a:xfrm>
            <a:off x="9144000" y="3606802"/>
            <a:ext cx="3200399" cy="32004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401"/>
            </a:lvl1pPr>
          </a:lstStyle>
          <a:p>
            <a:pPr lvl="0"/>
            <a:endParaRPr lang="en-US" noProof="0" dirty="0"/>
          </a:p>
        </p:txBody>
      </p:sp>
      <p:sp>
        <p:nvSpPr>
          <p:cNvPr id="20" name="Picture Placeholder 22"/>
          <p:cNvSpPr>
            <a:spLocks noGrp="1"/>
          </p:cNvSpPr>
          <p:nvPr>
            <p:ph type="pic" sz="quarter" idx="18"/>
          </p:nvPr>
        </p:nvSpPr>
        <p:spPr>
          <a:xfrm>
            <a:off x="12801600" y="3606802"/>
            <a:ext cx="3200399" cy="3200400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401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11702864"/>
      </p:ext>
    </p:extLst>
  </p:cSld>
  <p:clrMapOvr>
    <a:masterClrMapping/>
  </p:clrMapOvr>
  <p:transition xmlns:p14="http://schemas.microsoft.com/office/powerpoint/2010/main" spd="slow" advClick="0" advTm="3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5845175" y="12512675"/>
            <a:ext cx="6607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d-ID" altLang="zh-CN" sz="1800" smtClean="0">
                <a:solidFill>
                  <a:srgbClr val="839D4C"/>
                </a:solidFill>
                <a:latin typeface="Lato Light" pitchFamily="-65" charset="0"/>
              </a:rPr>
              <a:t>www.companyname.com</a:t>
            </a:r>
          </a:p>
          <a:p>
            <a:pPr algn="ctr" eaLnBrk="1" hangingPunct="1">
              <a:defRPr/>
            </a:pP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© 2016 Motagua </a:t>
            </a:r>
            <a:r>
              <a:rPr lang="id-ID" altLang="zh-CN" sz="1500" smtClean="0">
                <a:solidFill>
                  <a:srgbClr val="888888"/>
                </a:solidFill>
                <a:latin typeface="Lato Light" pitchFamily="-65" charset="0"/>
              </a:rPr>
              <a:t>PowerPoint Multipurpose Theme</a:t>
            </a: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. All Rights Reserved. </a:t>
            </a:r>
            <a:endParaRPr lang="id-ID" altLang="zh-CN" sz="1500" smtClean="0">
              <a:solidFill>
                <a:srgbClr val="888888"/>
              </a:solidFill>
              <a:latin typeface="Lato Light" pitchFamily="-65" charset="0"/>
            </a:endParaRPr>
          </a:p>
        </p:txBody>
      </p:sp>
      <p:sp>
        <p:nvSpPr>
          <p:cNvPr id="6" name="Oval 7"/>
          <p:cNvSpPr/>
          <p:nvPr userDrawn="1"/>
        </p:nvSpPr>
        <p:spPr>
          <a:xfrm>
            <a:off x="17291050" y="517525"/>
            <a:ext cx="720725" cy="722313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1" dirty="0">
              <a:solidFill>
                <a:prstClr val="white"/>
              </a:solidFill>
              <a:latin typeface="Lato Light"/>
            </a:endParaRPr>
          </a:p>
        </p:txBody>
      </p:sp>
      <p:sp>
        <p:nvSpPr>
          <p:cNvPr id="7" name="TextBox 8"/>
          <p:cNvSpPr txBox="1"/>
          <p:nvPr userDrawn="1"/>
        </p:nvSpPr>
        <p:spPr>
          <a:xfrm>
            <a:off x="17337088" y="606425"/>
            <a:ext cx="604837" cy="461963"/>
          </a:xfrm>
          <a:prstGeom prst="rect">
            <a:avLst/>
          </a:prstGeom>
          <a:noFill/>
        </p:spPr>
        <p:txBody>
          <a:bodyPr wrap="none"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86AF6507-7D5D-4DF8-9DC3-988ED0662C73}" type="slidenum">
              <a:rPr lang="id-ID" altLang="zh-CN" sz="2100" b="1" smtClean="0">
                <a:solidFill>
                  <a:prstClr val="white"/>
                </a:solidFill>
                <a:latin typeface="Raleway Light" pitchFamily="-65" charset="0"/>
              </a:rPr>
              <a:pPr algn="ctr" eaLnBrk="1" hangingPunct="1">
                <a:defRPr/>
              </a:pPr>
              <a:t>‹#›</a:t>
            </a:fld>
            <a:endParaRPr lang="id-ID" altLang="zh-CN" sz="2100" smtClean="0">
              <a:solidFill>
                <a:prstClr val="white"/>
              </a:solidFill>
              <a:latin typeface="Raleway Light" pitchFamily="-65" charset="0"/>
            </a:endParaRPr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0"/>
          </p:nvPr>
        </p:nvSpPr>
        <p:spPr>
          <a:xfrm>
            <a:off x="1797847" y="3559178"/>
            <a:ext cx="4810126" cy="6276975"/>
          </a:xfrm>
        </p:spPr>
        <p:txBody>
          <a:bodyPr rtlCol="0">
            <a:normAutofit/>
          </a:bodyPr>
          <a:lstStyle>
            <a:lvl1pPr marL="0" indent="0">
              <a:buNone/>
              <a:defRPr sz="2401">
                <a:solidFill>
                  <a:schemeClr val="accent1"/>
                </a:solidFill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16" name="Picture Placeholder 14"/>
          <p:cNvSpPr>
            <a:spLocks noGrp="1" noChangeAspect="1"/>
          </p:cNvSpPr>
          <p:nvPr>
            <p:ph type="pic" sz="quarter" idx="11"/>
          </p:nvPr>
        </p:nvSpPr>
        <p:spPr>
          <a:xfrm>
            <a:off x="6750846" y="3559178"/>
            <a:ext cx="4810126" cy="6276975"/>
          </a:xfrm>
        </p:spPr>
        <p:txBody>
          <a:bodyPr rtlCol="0">
            <a:normAutofit/>
          </a:bodyPr>
          <a:lstStyle>
            <a:lvl1pPr marL="0" indent="0">
              <a:buNone/>
              <a:defRPr sz="2401">
                <a:solidFill>
                  <a:schemeClr val="accent1"/>
                </a:solidFill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17" name="Picture Placeholder 14"/>
          <p:cNvSpPr>
            <a:spLocks noGrp="1" noChangeAspect="1"/>
          </p:cNvSpPr>
          <p:nvPr>
            <p:ph type="pic" sz="quarter" idx="12"/>
          </p:nvPr>
        </p:nvSpPr>
        <p:spPr>
          <a:xfrm>
            <a:off x="11722896" y="3568702"/>
            <a:ext cx="4810126" cy="6276975"/>
          </a:xfrm>
        </p:spPr>
        <p:txBody>
          <a:bodyPr rtlCol="0">
            <a:normAutofit/>
          </a:bodyPr>
          <a:lstStyle>
            <a:lvl1pPr marL="0" indent="0">
              <a:buNone/>
              <a:defRPr sz="2401">
                <a:solidFill>
                  <a:schemeClr val="accent1"/>
                </a:solidFill>
              </a:defRPr>
            </a:lvl1pPr>
          </a:lstStyle>
          <a:p>
            <a:pPr lvl="0"/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4244719065"/>
      </p:ext>
    </p:extLst>
  </p:cSld>
  <p:clrMapOvr>
    <a:masterClrMapping/>
  </p:clrMapOvr>
  <p:transition xmlns:p14="http://schemas.microsoft.com/office/powerpoint/2010/main" spd="slow" advClick="0" advTm="3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am-Sup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 userDrawn="1"/>
        </p:nvSpPr>
        <p:spPr bwMode="auto">
          <a:xfrm>
            <a:off x="5845175" y="13447713"/>
            <a:ext cx="66071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d-ID" altLang="zh-CN" sz="1800" smtClean="0">
                <a:solidFill>
                  <a:srgbClr val="839D4C"/>
                </a:solidFill>
                <a:latin typeface="Lato Light" pitchFamily="-65" charset="0"/>
              </a:rPr>
              <a:t>www.companyname.com</a:t>
            </a:r>
          </a:p>
          <a:p>
            <a:pPr algn="ctr" eaLnBrk="1" hangingPunct="1">
              <a:defRPr/>
            </a:pP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© 2016 Motagua </a:t>
            </a:r>
            <a:r>
              <a:rPr lang="id-ID" altLang="zh-CN" sz="1500" smtClean="0">
                <a:solidFill>
                  <a:srgbClr val="888888"/>
                </a:solidFill>
                <a:latin typeface="Lato Light" pitchFamily="-65" charset="0"/>
              </a:rPr>
              <a:t>PowerPoint Multipurpose Theme</a:t>
            </a: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. All Rights Reserved. </a:t>
            </a:r>
            <a:endParaRPr lang="id-ID" altLang="zh-CN" sz="1500" smtClean="0">
              <a:solidFill>
                <a:srgbClr val="888888"/>
              </a:solidFill>
              <a:latin typeface="Lato Light" pitchFamily="-65" charset="0"/>
            </a:endParaRPr>
          </a:p>
        </p:txBody>
      </p:sp>
      <p:sp>
        <p:nvSpPr>
          <p:cNvPr id="10" name="Oval 7"/>
          <p:cNvSpPr/>
          <p:nvPr userDrawn="1"/>
        </p:nvSpPr>
        <p:spPr>
          <a:xfrm>
            <a:off x="17291050" y="1454150"/>
            <a:ext cx="720725" cy="722313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1" dirty="0">
              <a:solidFill>
                <a:prstClr val="white"/>
              </a:solidFill>
              <a:latin typeface="Lato Light"/>
            </a:endParaRPr>
          </a:p>
        </p:txBody>
      </p:sp>
      <p:sp>
        <p:nvSpPr>
          <p:cNvPr id="11" name="TextBox 8"/>
          <p:cNvSpPr txBox="1"/>
          <p:nvPr userDrawn="1"/>
        </p:nvSpPr>
        <p:spPr>
          <a:xfrm>
            <a:off x="17337088" y="1543050"/>
            <a:ext cx="604837" cy="461963"/>
          </a:xfrm>
          <a:prstGeom prst="rect">
            <a:avLst/>
          </a:prstGeom>
          <a:noFill/>
        </p:spPr>
        <p:txBody>
          <a:bodyPr wrap="none"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7F96F54A-D9BD-4590-A945-66D75090B95D}" type="slidenum">
              <a:rPr lang="id-ID" altLang="zh-CN" sz="2100" b="1" smtClean="0">
                <a:solidFill>
                  <a:prstClr val="white"/>
                </a:solidFill>
                <a:latin typeface="Raleway Light" pitchFamily="-65" charset="0"/>
              </a:rPr>
              <a:pPr algn="ctr" eaLnBrk="1" hangingPunct="1">
                <a:defRPr/>
              </a:pPr>
              <a:t>‹#›</a:t>
            </a:fld>
            <a:endParaRPr lang="id-ID" altLang="zh-CN" sz="2100" smtClean="0">
              <a:solidFill>
                <a:prstClr val="white"/>
              </a:solidFill>
              <a:latin typeface="Raleway Light" pitchFamily="-65" charset="0"/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2052247" y="4141789"/>
            <a:ext cx="1889913" cy="1892808"/>
          </a:xfrm>
          <a:prstGeom prst="ellipse">
            <a:avLst/>
          </a:prstGeom>
        </p:spPr>
        <p:txBody>
          <a:bodyPr rtlCol="0">
            <a:noAutofit/>
          </a:bodyPr>
          <a:lstStyle>
            <a:lvl1pPr marL="0" indent="0">
              <a:lnSpc>
                <a:spcPct val="130000"/>
              </a:lnSpc>
              <a:buNone/>
              <a:defRPr sz="1800" baseline="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75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6201796" y="4120867"/>
            <a:ext cx="1889913" cy="1892808"/>
          </a:xfrm>
          <a:prstGeom prst="ellipse">
            <a:avLst/>
          </a:prstGeom>
        </p:spPr>
        <p:txBody>
          <a:bodyPr rtlCol="0">
            <a:normAutofit/>
          </a:bodyPr>
          <a:lstStyle>
            <a:lvl1pPr marL="0" indent="0">
              <a:lnSpc>
                <a:spcPct val="130000"/>
              </a:lnSpc>
              <a:buNone/>
              <a:defRPr sz="18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76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10259980" y="4153773"/>
            <a:ext cx="1889913" cy="1892808"/>
          </a:xfrm>
          <a:prstGeom prst="ellipse">
            <a:avLst/>
          </a:prstGeom>
        </p:spPr>
        <p:txBody>
          <a:bodyPr rtlCol="0">
            <a:normAutofit/>
          </a:bodyPr>
          <a:lstStyle>
            <a:lvl1pPr marL="0" marR="0" indent="0" algn="l" defTabSz="1371691" rtl="0" eaLnBrk="1" fontAlgn="auto" latinLnBrk="0" hangingPunct="1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77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4346490" y="4153773"/>
            <a:ext cx="1889913" cy="1892808"/>
          </a:xfrm>
          <a:prstGeom prst="ellipse">
            <a:avLst/>
          </a:prstGeom>
        </p:spPr>
        <p:txBody>
          <a:bodyPr rtlCol="0">
            <a:normAutofit/>
          </a:bodyPr>
          <a:lstStyle>
            <a:lvl1pPr marL="0" marR="0" indent="0" algn="l" defTabSz="1371691" rtl="0" eaLnBrk="1" fontAlgn="auto" latinLnBrk="0" hangingPunct="1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78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12321387" y="7796595"/>
            <a:ext cx="1889913" cy="1892808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lnSpc>
                <a:spcPct val="130000"/>
              </a:lnSpc>
              <a:defRPr sz="18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79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8249303" y="7796595"/>
            <a:ext cx="1889913" cy="1892808"/>
          </a:xfrm>
          <a:prstGeom prst="ellipse">
            <a:avLst/>
          </a:prstGeom>
        </p:spPr>
        <p:txBody>
          <a:bodyPr rtlCol="0">
            <a:normAutofit/>
          </a:bodyPr>
          <a:lstStyle>
            <a:lvl1pPr marL="0" marR="0" indent="0" algn="l" defTabSz="1371691" rtl="0" eaLnBrk="1" fontAlgn="auto" latinLnBrk="0" hangingPunct="1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80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4134108" y="7768173"/>
            <a:ext cx="1889913" cy="1892808"/>
          </a:xfrm>
          <a:prstGeom prst="ellipse">
            <a:avLst/>
          </a:prstGeom>
        </p:spPr>
        <p:txBody>
          <a:bodyPr rtlCol="0">
            <a:normAutofit/>
          </a:bodyPr>
          <a:lstStyle>
            <a:lvl1pPr marL="0" marR="0" indent="0" algn="l" defTabSz="1371691" rtl="0" eaLnBrk="1" fontAlgn="auto" latinLnBrk="0" hangingPunct="1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09891571"/>
      </p:ext>
    </p:extLst>
  </p:cSld>
  <p:clrMapOvr>
    <a:masterClrMapping/>
  </p:clrMapOvr>
  <p:transition xmlns:p14="http://schemas.microsoft.com/office/powerpoint/2010/main" spd="slow" advClick="0" advTm="3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upport-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ChangeArrowheads="1"/>
          </p:cNvSpPr>
          <p:nvPr userDrawn="1"/>
        </p:nvSpPr>
        <p:spPr bwMode="auto">
          <a:xfrm>
            <a:off x="5845175" y="12512675"/>
            <a:ext cx="6607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d-ID" altLang="zh-CN" sz="1800" smtClean="0">
                <a:solidFill>
                  <a:srgbClr val="839D4C"/>
                </a:solidFill>
                <a:latin typeface="Lato Light" pitchFamily="-65" charset="0"/>
              </a:rPr>
              <a:t>www.companyname.com</a:t>
            </a:r>
          </a:p>
          <a:p>
            <a:pPr algn="ctr" eaLnBrk="1" hangingPunct="1">
              <a:defRPr/>
            </a:pP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© 2016 Motagua </a:t>
            </a:r>
            <a:r>
              <a:rPr lang="id-ID" altLang="zh-CN" sz="1500" smtClean="0">
                <a:solidFill>
                  <a:srgbClr val="888888"/>
                </a:solidFill>
                <a:latin typeface="Lato Light" pitchFamily="-65" charset="0"/>
              </a:rPr>
              <a:t>PowerPoint Multipurpose Theme</a:t>
            </a: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. All Rights Reserved. </a:t>
            </a:r>
            <a:endParaRPr lang="id-ID" altLang="zh-CN" sz="1500" smtClean="0">
              <a:solidFill>
                <a:srgbClr val="888888"/>
              </a:solidFill>
              <a:latin typeface="Lato Light" pitchFamily="-65" charset="0"/>
            </a:endParaRPr>
          </a:p>
        </p:txBody>
      </p:sp>
      <p:sp>
        <p:nvSpPr>
          <p:cNvPr id="4" name="Oval 7"/>
          <p:cNvSpPr/>
          <p:nvPr userDrawn="1"/>
        </p:nvSpPr>
        <p:spPr>
          <a:xfrm>
            <a:off x="17291050" y="517525"/>
            <a:ext cx="720725" cy="722313"/>
          </a:xfrm>
          <a:prstGeom prst="ellipse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84" tIns="34292" rIns="68584" bIns="34292" anchor="ctr"/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1" dirty="0">
              <a:solidFill>
                <a:prstClr val="white"/>
              </a:solidFill>
              <a:latin typeface="Lato Light"/>
            </a:endParaRPr>
          </a:p>
        </p:txBody>
      </p:sp>
      <p:sp>
        <p:nvSpPr>
          <p:cNvPr id="5" name="TextBox 8"/>
          <p:cNvSpPr txBox="1"/>
          <p:nvPr userDrawn="1"/>
        </p:nvSpPr>
        <p:spPr>
          <a:xfrm>
            <a:off x="17337088" y="606425"/>
            <a:ext cx="604837" cy="461963"/>
          </a:xfrm>
          <a:prstGeom prst="rect">
            <a:avLst/>
          </a:prstGeom>
          <a:noFill/>
        </p:spPr>
        <p:txBody>
          <a:bodyPr wrap="none"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fld id="{912F382D-A446-4CA8-8D33-34F78F2B81A8}" type="slidenum">
              <a:rPr lang="id-ID" altLang="zh-CN" sz="2100" b="1" smtClean="0">
                <a:solidFill>
                  <a:prstClr val="white"/>
                </a:solidFill>
                <a:latin typeface="Raleway Light" pitchFamily="-65" charset="0"/>
              </a:rPr>
              <a:pPr algn="ctr" eaLnBrk="1" hangingPunct="1">
                <a:defRPr/>
              </a:pPr>
              <a:t>‹#›</a:t>
            </a:fld>
            <a:endParaRPr lang="id-ID" altLang="zh-CN" sz="2100" smtClean="0">
              <a:solidFill>
                <a:prstClr val="white"/>
              </a:solidFill>
              <a:latin typeface="Raleway Light" pitchFamily="-65" charset="0"/>
            </a:endParaRPr>
          </a:p>
        </p:txBody>
      </p:sp>
      <p:sp>
        <p:nvSpPr>
          <p:cNvPr id="15" name="Picture Placeholder 13"/>
          <p:cNvSpPr>
            <a:spLocks noGrp="1" noChangeAspect="1"/>
          </p:cNvSpPr>
          <p:nvPr>
            <p:ph type="pic" sz="quarter" idx="13"/>
          </p:nvPr>
        </p:nvSpPr>
        <p:spPr>
          <a:xfrm>
            <a:off x="1883384" y="3384477"/>
            <a:ext cx="6045325" cy="7955937"/>
          </a:xfrm>
          <a:effectLst/>
        </p:spPr>
        <p:txBody>
          <a:bodyPr rtlCol="0">
            <a:normAutofit/>
          </a:bodyPr>
          <a:lstStyle>
            <a:lvl1pPr marL="0" indent="0">
              <a:buNone/>
              <a:defRPr sz="315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58389845"/>
      </p:ext>
    </p:extLst>
  </p:cSld>
  <p:clrMapOvr>
    <a:masterClrMapping/>
  </p:clrMapOvr>
  <p:transition xmlns:p14="http://schemas.microsoft.com/office/powerpoint/2010/main" spd="slow" advClick="0" advTm="3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orftfolio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>
            <a:spLocks noChangeArrowheads="1"/>
          </p:cNvSpPr>
          <p:nvPr userDrawn="1"/>
        </p:nvSpPr>
        <p:spPr bwMode="auto">
          <a:xfrm>
            <a:off x="5845175" y="12512675"/>
            <a:ext cx="66071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41" tIns="68571" rIns="137141" bIns="68571">
            <a:spAutoFit/>
          </a:bodyPr>
          <a:lstStyle>
            <a:lvl1pPr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id-ID" altLang="zh-CN" sz="1800" smtClean="0">
                <a:solidFill>
                  <a:srgbClr val="839D4C"/>
                </a:solidFill>
                <a:latin typeface="Lato Light" pitchFamily="-65" charset="0"/>
              </a:rPr>
              <a:t>www.companyname.com</a:t>
            </a:r>
          </a:p>
          <a:p>
            <a:pPr algn="ctr" eaLnBrk="1" hangingPunct="1">
              <a:defRPr/>
            </a:pP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© 2016 Motagua </a:t>
            </a:r>
            <a:r>
              <a:rPr lang="id-ID" altLang="zh-CN" sz="1500" smtClean="0">
                <a:solidFill>
                  <a:srgbClr val="888888"/>
                </a:solidFill>
                <a:latin typeface="Lato Light" pitchFamily="-65" charset="0"/>
              </a:rPr>
              <a:t>PowerPoint Multipurpose Theme</a:t>
            </a:r>
            <a:r>
              <a:rPr lang="en-US" altLang="zh-CN" sz="1500" smtClean="0">
                <a:solidFill>
                  <a:srgbClr val="888888"/>
                </a:solidFill>
                <a:latin typeface="Lato Light" pitchFamily="-65" charset="0"/>
              </a:rPr>
              <a:t>. All Rights Reserved. </a:t>
            </a:r>
            <a:endParaRPr lang="id-ID" altLang="zh-CN" sz="1500" smtClean="0">
              <a:solidFill>
                <a:srgbClr val="888888"/>
              </a:solidFill>
              <a:latin typeface="Lato Light" pitchFamily="-65" charset="0"/>
            </a:endParaRPr>
          </a:p>
        </p:txBody>
      </p:sp>
      <p:sp>
        <p:nvSpPr>
          <p:cNvPr id="35" name="Picture Placeholder 2"/>
          <p:cNvSpPr>
            <a:spLocks noGrp="1" noChangeAspect="1"/>
          </p:cNvSpPr>
          <p:nvPr>
            <p:ph type="pic" sz="quarter" idx="15"/>
          </p:nvPr>
        </p:nvSpPr>
        <p:spPr>
          <a:xfrm>
            <a:off x="2" y="2"/>
            <a:ext cx="3658119" cy="3961741"/>
          </a:xfrm>
        </p:spPr>
        <p:txBody>
          <a:bodyPr rtlCol="0">
            <a:normAutofit/>
          </a:bodyPr>
          <a:lstStyle>
            <a:lvl1pPr marL="0" indent="0">
              <a:buNone/>
              <a:defRPr sz="3001">
                <a:solidFill>
                  <a:schemeClr val="accent1"/>
                </a:solidFill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36" name="Picture Placeholder 2"/>
          <p:cNvSpPr>
            <a:spLocks noGrp="1" noChangeAspect="1"/>
          </p:cNvSpPr>
          <p:nvPr>
            <p:ph type="pic" sz="quarter" idx="16"/>
          </p:nvPr>
        </p:nvSpPr>
        <p:spPr>
          <a:xfrm>
            <a:off x="2" y="3962959"/>
            <a:ext cx="3658119" cy="3961741"/>
          </a:xfrm>
        </p:spPr>
        <p:txBody>
          <a:bodyPr rtlCol="0">
            <a:normAutofit/>
          </a:bodyPr>
          <a:lstStyle>
            <a:lvl1pPr marL="0" indent="0">
              <a:buNone/>
              <a:defRPr sz="3001">
                <a:solidFill>
                  <a:schemeClr val="accent1"/>
                </a:solidFill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37" name="Picture Placeholder 2"/>
          <p:cNvSpPr>
            <a:spLocks noGrp="1" noChangeAspect="1"/>
          </p:cNvSpPr>
          <p:nvPr>
            <p:ph type="pic" sz="quarter" idx="17"/>
          </p:nvPr>
        </p:nvSpPr>
        <p:spPr>
          <a:xfrm>
            <a:off x="3658124" y="1217"/>
            <a:ext cx="3658119" cy="3961741"/>
          </a:xfrm>
        </p:spPr>
        <p:txBody>
          <a:bodyPr rtlCol="0">
            <a:normAutofit/>
          </a:bodyPr>
          <a:lstStyle>
            <a:lvl1pPr marL="0" indent="0">
              <a:buNone/>
              <a:defRPr sz="3001">
                <a:solidFill>
                  <a:schemeClr val="accent1"/>
                </a:solidFill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sz="quarter" idx="18"/>
          </p:nvPr>
        </p:nvSpPr>
        <p:spPr>
          <a:xfrm>
            <a:off x="3658124" y="3964174"/>
            <a:ext cx="3658119" cy="3961741"/>
          </a:xfrm>
        </p:spPr>
        <p:txBody>
          <a:bodyPr rtlCol="0">
            <a:normAutofit/>
          </a:bodyPr>
          <a:lstStyle>
            <a:lvl1pPr marL="0" indent="0">
              <a:buNone/>
              <a:defRPr sz="3001">
                <a:solidFill>
                  <a:schemeClr val="accent1"/>
                </a:solidFill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sz="quarter" idx="19"/>
          </p:nvPr>
        </p:nvSpPr>
        <p:spPr>
          <a:xfrm>
            <a:off x="7307794" y="-1214"/>
            <a:ext cx="3658119" cy="3961741"/>
          </a:xfrm>
        </p:spPr>
        <p:txBody>
          <a:bodyPr rtlCol="0">
            <a:normAutofit/>
          </a:bodyPr>
          <a:lstStyle>
            <a:lvl1pPr marL="0" indent="0">
              <a:buNone/>
              <a:defRPr sz="3001">
                <a:solidFill>
                  <a:schemeClr val="accent1"/>
                </a:solidFill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40" name="Picture Placeholder 2"/>
          <p:cNvSpPr>
            <a:spLocks noGrp="1" noChangeAspect="1"/>
          </p:cNvSpPr>
          <p:nvPr>
            <p:ph type="pic" sz="quarter" idx="20"/>
          </p:nvPr>
        </p:nvSpPr>
        <p:spPr>
          <a:xfrm>
            <a:off x="7307794" y="3961743"/>
            <a:ext cx="3658119" cy="3961741"/>
          </a:xfrm>
        </p:spPr>
        <p:txBody>
          <a:bodyPr rtlCol="0">
            <a:normAutofit/>
          </a:bodyPr>
          <a:lstStyle>
            <a:lvl1pPr marL="0" indent="0">
              <a:buNone/>
              <a:defRPr sz="3001">
                <a:solidFill>
                  <a:schemeClr val="accent1"/>
                </a:solidFill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sz="quarter" idx="21"/>
          </p:nvPr>
        </p:nvSpPr>
        <p:spPr>
          <a:xfrm>
            <a:off x="10949200" y="2432"/>
            <a:ext cx="3658119" cy="3961741"/>
          </a:xfrm>
        </p:spPr>
        <p:txBody>
          <a:bodyPr rtlCol="0">
            <a:normAutofit/>
          </a:bodyPr>
          <a:lstStyle>
            <a:lvl1pPr marL="0" indent="0">
              <a:buNone/>
              <a:defRPr sz="3001">
                <a:solidFill>
                  <a:schemeClr val="accent1"/>
                </a:solidFill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sz="quarter" idx="22"/>
          </p:nvPr>
        </p:nvSpPr>
        <p:spPr>
          <a:xfrm>
            <a:off x="10949200" y="3965389"/>
            <a:ext cx="3658119" cy="3961741"/>
          </a:xfrm>
        </p:spPr>
        <p:txBody>
          <a:bodyPr rtlCol="0">
            <a:normAutofit/>
          </a:bodyPr>
          <a:lstStyle>
            <a:lvl1pPr marL="0" indent="0">
              <a:buNone/>
              <a:defRPr sz="3001">
                <a:solidFill>
                  <a:schemeClr val="accent1"/>
                </a:solidFill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43" name="Picture Placeholder 2"/>
          <p:cNvSpPr>
            <a:spLocks noGrp="1" noChangeAspect="1"/>
          </p:cNvSpPr>
          <p:nvPr>
            <p:ph type="pic" sz="quarter" idx="23"/>
          </p:nvPr>
        </p:nvSpPr>
        <p:spPr>
          <a:xfrm>
            <a:off x="14613166" y="2432"/>
            <a:ext cx="3674833" cy="3961741"/>
          </a:xfrm>
        </p:spPr>
        <p:txBody>
          <a:bodyPr rtlCol="0">
            <a:normAutofit/>
          </a:bodyPr>
          <a:lstStyle>
            <a:lvl1pPr marL="0" indent="0">
              <a:buNone/>
              <a:defRPr sz="3001">
                <a:solidFill>
                  <a:schemeClr val="accent1"/>
                </a:solidFill>
              </a:defRPr>
            </a:lvl1pPr>
          </a:lstStyle>
          <a:p>
            <a:pPr lvl="0"/>
            <a:endParaRPr lang="id-ID" noProof="0" dirty="0"/>
          </a:p>
        </p:txBody>
      </p:sp>
      <p:sp>
        <p:nvSpPr>
          <p:cNvPr id="44" name="Picture Placeholder 2"/>
          <p:cNvSpPr>
            <a:spLocks noGrp="1" noChangeAspect="1"/>
          </p:cNvSpPr>
          <p:nvPr>
            <p:ph type="pic" sz="quarter" idx="24"/>
          </p:nvPr>
        </p:nvSpPr>
        <p:spPr>
          <a:xfrm>
            <a:off x="14613166" y="3965389"/>
            <a:ext cx="3674833" cy="3961741"/>
          </a:xfrm>
        </p:spPr>
        <p:txBody>
          <a:bodyPr rtlCol="0">
            <a:normAutofit/>
          </a:bodyPr>
          <a:lstStyle>
            <a:lvl1pPr marL="0" indent="0">
              <a:buNone/>
              <a:defRPr sz="3001">
                <a:solidFill>
                  <a:schemeClr val="accent1"/>
                </a:solidFill>
              </a:defRPr>
            </a:lvl1pPr>
          </a:lstStyle>
          <a:p>
            <a:pPr lvl="0"/>
            <a:endParaRPr lang="id-ID" noProof="0" dirty="0"/>
          </a:p>
        </p:txBody>
      </p:sp>
    </p:spTree>
    <p:extLst>
      <p:ext uri="{BB962C8B-B14F-4D97-AF65-F5344CB8AC3E}">
        <p14:creationId xmlns:p14="http://schemas.microsoft.com/office/powerpoint/2010/main" val="3841198718"/>
      </p:ext>
    </p:extLst>
  </p:cSld>
  <p:clrMapOvr>
    <a:masterClrMapping/>
  </p:clrMapOvr>
  <p:transition xmlns:p14="http://schemas.microsoft.com/office/powerpoint/2010/main" spd="slow" advClick="0" advTm="3000"/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257300" y="730250"/>
            <a:ext cx="157734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257300" y="3651250"/>
            <a:ext cx="15773400" cy="870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12712700"/>
            <a:ext cx="41148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>
                    <a:tint val="75000"/>
                  </a:schemeClr>
                </a:solidFill>
                <a:latin typeface="Lato Regular"/>
                <a:ea typeface="+mn-ea"/>
                <a:cs typeface="Lato Regular"/>
              </a:defRPr>
            </a:lvl1pPr>
          </a:lstStyle>
          <a:p>
            <a:pPr>
              <a:defRPr/>
            </a:pPr>
            <a:endParaRPr lang="en-US">
              <a:solidFill>
                <a:srgbClr val="7E7E7E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12712700"/>
            <a:ext cx="61722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>
                    <a:tint val="75000"/>
                  </a:schemeClr>
                </a:solidFill>
                <a:latin typeface="Lato Regular"/>
                <a:ea typeface="+mn-ea"/>
                <a:cs typeface="Lato Regular"/>
              </a:defRPr>
            </a:lvl1pPr>
          </a:lstStyle>
          <a:p>
            <a:pPr>
              <a:defRPr/>
            </a:pPr>
            <a:endParaRPr lang="en-US">
              <a:solidFill>
                <a:srgbClr val="7E7E7E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12712700"/>
            <a:ext cx="4114800" cy="7302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400" smtClean="0">
                <a:solidFill>
                  <a:srgbClr val="BEBEBE"/>
                </a:solidFill>
                <a:latin typeface="Lato Regular" pitchFamily="-65" charset="0"/>
              </a:defRPr>
            </a:lvl1pPr>
          </a:lstStyle>
          <a:p>
            <a:pPr>
              <a:defRPr/>
            </a:pPr>
            <a:fld id="{FD8D1191-E5D4-42A2-B0F2-0E3F0D3BABA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8378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9" r:id="rId1"/>
    <p:sldLayoutId id="2147484172" r:id="rId2"/>
    <p:sldLayoutId id="2147484175" r:id="rId3"/>
    <p:sldLayoutId id="2147484176" r:id="rId4"/>
    <p:sldLayoutId id="2147484177" r:id="rId5"/>
    <p:sldLayoutId id="2147484178" r:id="rId6"/>
    <p:sldLayoutId id="2147484179" r:id="rId7"/>
    <p:sldLayoutId id="2147484180" r:id="rId8"/>
    <p:sldLayoutId id="2147484181" r:id="rId9"/>
    <p:sldLayoutId id="2147484182" r:id="rId10"/>
    <p:sldLayoutId id="2147484183" r:id="rId11"/>
    <p:sldLayoutId id="2147484186" r:id="rId12"/>
    <p:sldLayoutId id="2147484187" r:id="rId13"/>
    <p:sldLayoutId id="2147484188" r:id="rId14"/>
    <p:sldLayoutId id="2147484189" r:id="rId15"/>
    <p:sldLayoutId id="2147484190" r:id="rId16"/>
    <p:sldLayoutId id="2147484191" r:id="rId17"/>
    <p:sldLayoutId id="2147484193" r:id="rId18"/>
    <p:sldLayoutId id="2147484194" r:id="rId19"/>
    <p:sldLayoutId id="2147484195" r:id="rId20"/>
    <p:sldLayoutId id="2147484196" r:id="rId21"/>
    <p:sldLayoutId id="2147484197" r:id="rId22"/>
    <p:sldLayoutId id="2147484198" r:id="rId23"/>
    <p:sldLayoutId id="2147483960" r:id="rId24"/>
    <p:sldLayoutId id="2147483961" r:id="rId25"/>
    <p:sldLayoutId id="2147483965" r:id="rId26"/>
    <p:sldLayoutId id="2147483966" r:id="rId27"/>
    <p:sldLayoutId id="2147483968" r:id="rId28"/>
    <p:sldLayoutId id="2147483969" r:id="rId29"/>
    <p:sldLayoutId id="2147483974" r:id="rId30"/>
    <p:sldLayoutId id="2147483993" r:id="rId31"/>
    <p:sldLayoutId id="2147484240" r:id="rId32"/>
  </p:sldLayoutIdLst>
  <p:hf hdr="0" ftr="0" dt="0"/>
  <p:txStyles>
    <p:titleStyle>
      <a:lvl1pPr algn="l" defTabSz="1828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8800" kern="1200">
          <a:solidFill>
            <a:schemeClr val="tx1"/>
          </a:solidFill>
          <a:latin typeface="Lato Regular"/>
          <a:ea typeface="MS PGothic" panose="020B0600070205080204" pitchFamily="34" charset="-128"/>
          <a:cs typeface="Lato Regular"/>
        </a:defRPr>
      </a:lvl1pPr>
      <a:lvl2pPr algn="l" defTabSz="1828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Lato Regular" pitchFamily="-65" charset="0"/>
          <a:ea typeface="MS PGothic" panose="020B0600070205080204" pitchFamily="34" charset="-128"/>
          <a:cs typeface="Lato Regular" pitchFamily="-65" charset="0"/>
        </a:defRPr>
      </a:lvl2pPr>
      <a:lvl3pPr algn="l" defTabSz="1828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Lato Regular" pitchFamily="-65" charset="0"/>
          <a:ea typeface="MS PGothic" panose="020B0600070205080204" pitchFamily="34" charset="-128"/>
          <a:cs typeface="Lato Regular" pitchFamily="-65" charset="0"/>
        </a:defRPr>
      </a:lvl3pPr>
      <a:lvl4pPr algn="l" defTabSz="1828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Lato Regular" pitchFamily="-65" charset="0"/>
          <a:ea typeface="MS PGothic" panose="020B0600070205080204" pitchFamily="34" charset="-128"/>
          <a:cs typeface="Lato Regular" pitchFamily="-65" charset="0"/>
        </a:defRPr>
      </a:lvl4pPr>
      <a:lvl5pPr algn="l" defTabSz="1828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Lato Regular" pitchFamily="-65" charset="0"/>
          <a:ea typeface="MS PGothic" panose="020B0600070205080204" pitchFamily="34" charset="-128"/>
          <a:cs typeface="Lato Regular" pitchFamily="-65" charset="0"/>
        </a:defRPr>
      </a:lvl5pPr>
      <a:lvl6pPr marL="457200" algn="l" defTabSz="1828800" rtl="0" fontAlgn="base">
        <a:lnSpc>
          <a:spcPct val="90000"/>
        </a:lnSpc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Lato Regular" pitchFamily="-65" charset="0"/>
          <a:ea typeface="MS PGothic" panose="020B0600070205080204" pitchFamily="34" charset="-128"/>
        </a:defRPr>
      </a:lvl6pPr>
      <a:lvl7pPr marL="914400" algn="l" defTabSz="1828800" rtl="0" fontAlgn="base">
        <a:lnSpc>
          <a:spcPct val="90000"/>
        </a:lnSpc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Lato Regular" pitchFamily="-65" charset="0"/>
          <a:ea typeface="MS PGothic" panose="020B0600070205080204" pitchFamily="34" charset="-128"/>
        </a:defRPr>
      </a:lvl7pPr>
      <a:lvl8pPr marL="1371600" algn="l" defTabSz="1828800" rtl="0" fontAlgn="base">
        <a:lnSpc>
          <a:spcPct val="90000"/>
        </a:lnSpc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Lato Regular" pitchFamily="-65" charset="0"/>
          <a:ea typeface="MS PGothic" panose="020B0600070205080204" pitchFamily="34" charset="-128"/>
        </a:defRPr>
      </a:lvl8pPr>
      <a:lvl9pPr marL="1828800" algn="l" defTabSz="1828800" rtl="0" fontAlgn="base">
        <a:lnSpc>
          <a:spcPct val="90000"/>
        </a:lnSpc>
        <a:spcBef>
          <a:spcPct val="0"/>
        </a:spcBef>
        <a:spcAft>
          <a:spcPct val="0"/>
        </a:spcAft>
        <a:defRPr sz="8800">
          <a:solidFill>
            <a:schemeClr val="tx1"/>
          </a:solidFill>
          <a:latin typeface="Lato Regular" pitchFamily="-65" charset="0"/>
          <a:ea typeface="MS PGothic" panose="020B0600070205080204" pitchFamily="34" charset="-128"/>
        </a:defRPr>
      </a:lvl9pPr>
    </p:titleStyle>
    <p:bodyStyle>
      <a:lvl1pPr marL="457200" indent="-457200" algn="l" defTabSz="1828800" rtl="0" eaLnBrk="0" fontAlgn="base" hangingPunct="0">
        <a:lnSpc>
          <a:spcPct val="90000"/>
        </a:lnSpc>
        <a:spcBef>
          <a:spcPts val="2000"/>
        </a:spcBef>
        <a:spcAft>
          <a:spcPct val="0"/>
        </a:spcAft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Lato Regular"/>
          <a:ea typeface="MS PGothic" panose="020B0600070205080204" pitchFamily="34" charset="-128"/>
          <a:cs typeface="Lato Regular"/>
        </a:defRPr>
      </a:lvl1pPr>
      <a:lvl2pPr marL="1371600" indent="-457200" algn="l" defTabSz="182880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Lato Regular"/>
          <a:ea typeface="MS PGothic" panose="020B0600070205080204" pitchFamily="34" charset="-128"/>
          <a:cs typeface="Lato Regular"/>
        </a:defRPr>
      </a:lvl2pPr>
      <a:lvl3pPr marL="2286000" indent="-457200" algn="l" defTabSz="182880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Lato Regular"/>
          <a:ea typeface="MS PGothic" panose="020B0600070205080204" pitchFamily="34" charset="-128"/>
          <a:cs typeface="Lato Regular"/>
        </a:defRPr>
      </a:lvl3pPr>
      <a:lvl4pPr marL="3200400" indent="-457200" algn="l" defTabSz="182880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Lato Regular"/>
          <a:ea typeface="MS PGothic" panose="020B0600070205080204" pitchFamily="34" charset="-128"/>
          <a:cs typeface="Lato Regular"/>
        </a:defRPr>
      </a:lvl4pPr>
      <a:lvl5pPr marL="4114800" indent="-457200" algn="l" defTabSz="1828800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Lato Regular"/>
          <a:ea typeface="MS PGothic" panose="020B0600070205080204" pitchFamily="34" charset="-128"/>
          <a:cs typeface="Lato Regular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package" Target="../embeddings/Microsoft_Word___1.docx"/><Relationship Id="rId5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7333" y="30027"/>
            <a:ext cx="18288000" cy="13716001"/>
          </a:xfrm>
          <a:prstGeom prst="rect">
            <a:avLst/>
          </a:prstGeom>
          <a:solidFill>
            <a:schemeClr val="accent6"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8" tIns="68584" rIns="137168" bIns="68584" anchor="ctr"/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1" dirty="0">
              <a:latin typeface="+mn-ea"/>
            </a:endParaRPr>
          </a:p>
        </p:txBody>
      </p: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1276062" y="5090534"/>
            <a:ext cx="15918016" cy="4008794"/>
            <a:chOff x="5885900" y="1409566"/>
            <a:chExt cx="12359700" cy="5342775"/>
          </a:xfrm>
        </p:grpSpPr>
        <p:sp>
          <p:nvSpPr>
            <p:cNvPr id="19" name="TextBox 18"/>
            <p:cNvSpPr txBox="1"/>
            <p:nvPr/>
          </p:nvSpPr>
          <p:spPr>
            <a:xfrm>
              <a:off x="5885900" y="1409566"/>
              <a:ext cx="12359700" cy="5342775"/>
            </a:xfrm>
            <a:prstGeom prst="rect">
              <a:avLst/>
            </a:prstGeom>
            <a:noFill/>
          </p:spPr>
          <p:txBody>
            <a:bodyPr lIns="68584" tIns="34292" rIns="68584" bIns="34292">
              <a:spAutoFit/>
            </a:bodyPr>
            <a:lstStyle/>
            <a:p>
              <a:pPr algn="ctr"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6600" b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ea typeface="+mn-ea"/>
                  <a:cs typeface="Arial"/>
                </a:rPr>
                <a:t>运用公共环境数据（</a:t>
              </a:r>
              <a:r>
                <a:rPr lang="en-US" altLang="zh-CN" sz="6600" b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ea typeface="+mn-ea"/>
                  <a:cs typeface="Arial"/>
                </a:rPr>
                <a:t>PAED</a:t>
              </a:r>
              <a:r>
                <a:rPr lang="zh-CN" altLang="en-US" sz="6600" b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ea typeface="+mn-ea"/>
                  <a:cs typeface="Arial"/>
                </a:rPr>
                <a:t>）</a:t>
              </a:r>
              <a:endParaRPr lang="en-US" altLang="zh-CN" sz="66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ea typeface="+mn-ea"/>
                <a:cs typeface="Arial"/>
              </a:endParaRPr>
            </a:p>
            <a:p>
              <a:pPr algn="ctr"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6600" b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ea typeface="+mn-ea"/>
                  <a:cs typeface="Arial"/>
                </a:rPr>
                <a:t>构建</a:t>
              </a:r>
              <a:r>
                <a:rPr lang="en-US" altLang="zh-CN" sz="6600" b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ea typeface="+mn-ea"/>
                  <a:cs typeface="Arial"/>
                </a:rPr>
                <a:t>ESG</a:t>
              </a:r>
              <a:r>
                <a:rPr lang="zh-CN" altLang="en-US" sz="6600" b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ea typeface="+mn-ea"/>
                  <a:cs typeface="Arial"/>
                </a:rPr>
                <a:t>景气指数</a:t>
              </a:r>
              <a:endParaRPr lang="en-US" altLang="zh-CN" sz="66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ea typeface="+mn-ea"/>
                <a:cs typeface="Arial"/>
              </a:endParaRPr>
            </a:p>
            <a:p>
              <a:pPr algn="ctr"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4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ea typeface="+mn-ea"/>
                <a:cs typeface="Arial"/>
              </a:endParaRPr>
            </a:p>
            <a:p>
              <a:pPr algn="ctr"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40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ea typeface="+mn-ea"/>
                <a:cs typeface="Arial"/>
              </a:endParaRPr>
            </a:p>
            <a:p>
              <a:pPr algn="ctr"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4000" b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ea typeface="+mn-ea"/>
                  <a:cs typeface="Arial"/>
                </a:rPr>
                <a:t>郭沛源</a:t>
              </a:r>
              <a:r>
                <a:rPr lang="en-US" altLang="zh-CN" sz="4000" b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ea typeface="+mn-ea"/>
                  <a:cs typeface="Arial"/>
                </a:rPr>
                <a:t> </a:t>
              </a:r>
              <a:r>
                <a:rPr lang="zh-CN" altLang="en-US" sz="4000" b="1" dirty="0" smtClean="0">
                  <a:solidFill>
                    <a:schemeClr val="accent1">
                      <a:lumMod val="75000"/>
                    </a:schemeClr>
                  </a:solidFill>
                  <a:latin typeface="Arial"/>
                  <a:ea typeface="+mn-ea"/>
                  <a:cs typeface="Arial"/>
                </a:rPr>
                <a:t>商道融绿董事长</a:t>
              </a:r>
              <a:endParaRPr lang="en-US" sz="4000" b="1" dirty="0">
                <a:solidFill>
                  <a:schemeClr val="accent1">
                    <a:lumMod val="75000"/>
                  </a:schemeClr>
                </a:solidFill>
                <a:latin typeface="Arial"/>
                <a:ea typeface="+mn-ea"/>
                <a:cs typeface="Arial"/>
              </a:endParaRPr>
            </a:p>
          </p:txBody>
        </p:sp>
        <p:sp>
          <p:nvSpPr>
            <p:cNvPr id="21" name="Subtitle 2"/>
            <p:cNvSpPr txBox="1">
              <a:spLocks/>
            </p:cNvSpPr>
            <p:nvPr/>
          </p:nvSpPr>
          <p:spPr>
            <a:xfrm>
              <a:off x="6342822" y="3408344"/>
              <a:ext cx="11655063" cy="839957"/>
            </a:xfrm>
            <a:prstGeom prst="rect">
              <a:avLst/>
            </a:prstGeom>
          </p:spPr>
          <p:txBody>
            <a:bodyPr lIns="163160" tIns="81580" rIns="163160" bIns="81580">
              <a:no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 sz="6600" b="1" dirty="0">
                <a:solidFill>
                  <a:schemeClr val="bg1"/>
                </a:solidFill>
                <a:latin typeface="+mn-ea"/>
                <a:cs typeface="Lato Regular"/>
              </a:endParaRPr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6245" y="2300463"/>
            <a:ext cx="5470891" cy="175813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8"/>
          <p:cNvSpPr/>
          <p:nvPr/>
        </p:nvSpPr>
        <p:spPr bwMode="auto">
          <a:xfrm>
            <a:off x="1253192" y="2415193"/>
            <a:ext cx="15580321" cy="4571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22" tIns="34263" rIns="68522" bIns="34263" anchor="ctr"/>
          <a:lstStyle/>
          <a:p>
            <a:pPr algn="ctr" defTabSz="182816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0" dirty="0">
              <a:solidFill>
                <a:schemeClr val="accent2"/>
              </a:solidFill>
              <a:latin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38017" y="1186248"/>
            <a:ext cx="156816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8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公共环境数据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（</a:t>
            </a:r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PAED</a:t>
            </a:r>
            <a:r>
              <a:rPr lang="zh-CN" altLang="en-US" sz="48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）</a:t>
            </a:r>
            <a:r>
              <a:rPr lang="zh-CN" altLang="en-US" sz="48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的应用及政策推动措施</a:t>
            </a:r>
            <a:endParaRPr lang="en-US" altLang="zh-CN" sz="4800" b="1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630557" y="11681091"/>
            <a:ext cx="4221439" cy="1356606"/>
          </a:xfrm>
          <a:prstGeom prst="rect">
            <a:avLst/>
          </a:prstGeom>
        </p:spPr>
      </p:pic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5032592"/>
              </p:ext>
            </p:extLst>
          </p:nvPr>
        </p:nvGraphicFramePr>
        <p:xfrm>
          <a:off x="1216999" y="3067008"/>
          <a:ext cx="15556375" cy="86546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文档" r:id="rId4" imgW="5410200" imgH="3009900" progId="Word.Document.12">
                  <p:embed/>
                </p:oleObj>
              </mc:Choice>
              <mc:Fallback>
                <p:oleObj name="文档" r:id="rId4" imgW="5410200" imgH="30099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16999" y="3067008"/>
                        <a:ext cx="15556375" cy="86546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7139111"/>
      </p:ext>
    </p:extLst>
  </p:cSld>
  <p:clrMapOvr>
    <a:masterClrMapping/>
  </p:clrMapOvr>
  <p:transition xmlns:p14="http://schemas.microsoft.com/office/powerpoint/2010/main" spd="slow" advClick="0" advTm="3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8"/>
          <p:cNvSpPr/>
          <p:nvPr/>
        </p:nvSpPr>
        <p:spPr bwMode="auto">
          <a:xfrm>
            <a:off x="1253192" y="2415193"/>
            <a:ext cx="15580321" cy="4571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22" tIns="34263" rIns="68522" bIns="34263" anchor="ctr"/>
          <a:lstStyle/>
          <a:p>
            <a:pPr algn="ctr" defTabSz="182816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0" dirty="0">
              <a:solidFill>
                <a:schemeClr val="accent2"/>
              </a:solidFill>
              <a:latin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11561" y="1212708"/>
            <a:ext cx="156816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800" b="1" dirty="0" smtClean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ESG</a:t>
            </a:r>
            <a:r>
              <a:rPr kumimoji="1" lang="zh-CN" altLang="en-US" sz="4800" b="1" dirty="0" smtClean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景气指数</a:t>
            </a:r>
            <a:endParaRPr kumimoji="1" lang="en-US" altLang="zh-CN" sz="4800" b="1" dirty="0" smtClean="0">
              <a:solidFill>
                <a:schemeClr val="accent2">
                  <a:lumMod val="7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612074" y="12359394"/>
            <a:ext cx="4221439" cy="1356606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396613" y="4700237"/>
            <a:ext cx="14884400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AutoNum type="arabicPeriod"/>
            </a:pPr>
            <a:r>
              <a:rPr lang="en-US" altLang="zh-CN" dirty="0" smtClean="0">
                <a:latin typeface="Arial"/>
                <a:cs typeface="Arial"/>
              </a:rPr>
              <a:t>ESG</a:t>
            </a:r>
            <a:r>
              <a:rPr lang="zh-CN" altLang="en-US" dirty="0">
                <a:latin typeface="Arial"/>
                <a:cs typeface="Arial"/>
              </a:rPr>
              <a:t>景气指数是描述当期绿</a:t>
            </a:r>
            <a:r>
              <a:rPr lang="zh-CN" altLang="en-US" dirty="0" smtClean="0">
                <a:latin typeface="Arial"/>
                <a:cs typeface="Arial"/>
              </a:rPr>
              <a:t>色金融</a:t>
            </a:r>
            <a:r>
              <a:rPr lang="en-US" altLang="zh-CN" dirty="0" smtClean="0">
                <a:latin typeface="Arial"/>
                <a:cs typeface="Arial"/>
              </a:rPr>
              <a:t>/ESG</a:t>
            </a:r>
            <a:r>
              <a:rPr lang="zh-CN" altLang="en-US" dirty="0" smtClean="0">
                <a:latin typeface="Arial"/>
                <a:cs typeface="Arial"/>
              </a:rPr>
              <a:t>发展情形的指数。</a:t>
            </a:r>
            <a:endParaRPr lang="en-US" altLang="zh-CN" dirty="0" smtClean="0">
              <a:latin typeface="Arial"/>
              <a:cs typeface="Arial"/>
            </a:endParaRPr>
          </a:p>
          <a:p>
            <a:pPr marL="742950" indent="-742950">
              <a:buAutoNum type="arabicPeriod"/>
            </a:pPr>
            <a:endParaRPr lang="en-US" altLang="zh-CN" dirty="0">
              <a:latin typeface="Arial"/>
              <a:cs typeface="Arial"/>
            </a:endParaRPr>
          </a:p>
          <a:p>
            <a:pPr marL="742950" indent="-742950">
              <a:buAutoNum type="arabicPeriod"/>
            </a:pPr>
            <a:r>
              <a:rPr lang="en-US" altLang="zh-CN" dirty="0" smtClean="0">
                <a:latin typeface="Arial"/>
                <a:cs typeface="Arial"/>
              </a:rPr>
              <a:t>ESG</a:t>
            </a:r>
            <a:r>
              <a:rPr lang="zh-CN" altLang="en-US" dirty="0" smtClean="0">
                <a:latin typeface="Arial"/>
                <a:cs typeface="Arial"/>
              </a:rPr>
              <a:t>景气指数包括</a:t>
            </a:r>
            <a:r>
              <a:rPr lang="en-US" altLang="zh-CN" dirty="0" smtClean="0">
                <a:latin typeface="Arial"/>
                <a:cs typeface="Arial"/>
              </a:rPr>
              <a:t>E\S\G</a:t>
            </a:r>
            <a:r>
              <a:rPr lang="zh-CN" altLang="en-US" dirty="0" smtClean="0">
                <a:latin typeface="Arial"/>
                <a:cs typeface="Arial"/>
              </a:rPr>
              <a:t>三方面内容。</a:t>
            </a:r>
            <a:endParaRPr lang="en-US" altLang="zh-CN" dirty="0" smtClean="0">
              <a:latin typeface="Arial"/>
              <a:cs typeface="Arial"/>
            </a:endParaRPr>
          </a:p>
          <a:p>
            <a:endParaRPr lang="en-US" altLang="zh-CN" dirty="0" smtClean="0">
              <a:latin typeface="Arial"/>
              <a:cs typeface="Arial"/>
            </a:endParaRPr>
          </a:p>
          <a:p>
            <a:pPr marL="742950" indent="-742950">
              <a:buAutoNum type="arabicPeriod"/>
            </a:pPr>
            <a:r>
              <a:rPr lang="zh-CN" altLang="zh-CN" dirty="0" smtClean="0">
                <a:latin typeface="Arial"/>
                <a:cs typeface="Arial"/>
              </a:rPr>
              <a:t>E</a:t>
            </a:r>
            <a:r>
              <a:rPr lang="en-US" altLang="zh-CN" dirty="0" smtClean="0">
                <a:latin typeface="Arial"/>
                <a:cs typeface="Arial"/>
              </a:rPr>
              <a:t>SG</a:t>
            </a:r>
            <a:r>
              <a:rPr lang="zh-CN" altLang="en-US" dirty="0" smtClean="0">
                <a:latin typeface="Arial"/>
                <a:cs typeface="Arial"/>
              </a:rPr>
              <a:t>景气指数与</a:t>
            </a:r>
            <a:r>
              <a:rPr lang="en-US" altLang="zh-CN" dirty="0" smtClean="0">
                <a:latin typeface="Arial"/>
                <a:cs typeface="Arial"/>
              </a:rPr>
              <a:t>ESG</a:t>
            </a:r>
            <a:r>
              <a:rPr lang="zh-CN" altLang="en-US" dirty="0" smtClean="0">
                <a:latin typeface="Arial"/>
                <a:cs typeface="Arial"/>
              </a:rPr>
              <a:t>股票指数不同，它不是建立在个股评估之上。</a:t>
            </a:r>
            <a:endParaRPr lang="en-US" altLang="zh-CN" dirty="0" smtClean="0">
              <a:latin typeface="Arial"/>
              <a:cs typeface="Arial"/>
            </a:endParaRPr>
          </a:p>
          <a:p>
            <a:pPr marL="742950" indent="-742950">
              <a:buAutoNum type="arabicPeriod"/>
            </a:pPr>
            <a:endParaRPr lang="en-US" altLang="zh-CN" dirty="0">
              <a:latin typeface="Arial"/>
              <a:cs typeface="Arial"/>
            </a:endParaRPr>
          </a:p>
          <a:p>
            <a:pPr marL="742950" indent="-742950">
              <a:buAutoNum type="arabicPeriod"/>
            </a:pPr>
            <a:r>
              <a:rPr lang="zh-CN" altLang="zh-CN" dirty="0" smtClean="0">
                <a:latin typeface="Arial"/>
                <a:cs typeface="Arial"/>
              </a:rPr>
              <a:t>E</a:t>
            </a:r>
            <a:r>
              <a:rPr lang="en-US" altLang="zh-CN" dirty="0" smtClean="0">
                <a:latin typeface="Arial"/>
                <a:cs typeface="Arial"/>
              </a:rPr>
              <a:t>SG</a:t>
            </a:r>
            <a:r>
              <a:rPr lang="zh-CN" altLang="en-US" dirty="0" smtClean="0">
                <a:latin typeface="Arial"/>
                <a:cs typeface="Arial"/>
              </a:rPr>
              <a:t>景气指数的构建运用大数据分析，更多依赖</a:t>
            </a:r>
            <a:r>
              <a:rPr lang="en-US" altLang="zh-CN" dirty="0" smtClean="0">
                <a:latin typeface="Arial"/>
                <a:cs typeface="Arial"/>
              </a:rPr>
              <a:t>PAED</a:t>
            </a:r>
            <a:r>
              <a:rPr lang="zh-CN" altLang="en-US" dirty="0" smtClean="0">
                <a:latin typeface="Arial"/>
                <a:cs typeface="Arial"/>
              </a:rPr>
              <a:t>。</a:t>
            </a:r>
            <a:endParaRPr lang="en-US" altLang="zh-CN" dirty="0" smtClean="0">
              <a:latin typeface="Arial"/>
              <a:cs typeface="Arial"/>
            </a:endParaRPr>
          </a:p>
          <a:p>
            <a:pPr marL="742950" indent="-742950">
              <a:buAutoNum type="arabicPeriod"/>
            </a:pPr>
            <a:endParaRPr lang="en-US" altLang="zh-CN" dirty="0">
              <a:latin typeface="Arial"/>
              <a:cs typeface="Arial"/>
            </a:endParaRPr>
          </a:p>
          <a:p>
            <a:pPr marL="742950" indent="-742950">
              <a:buAutoNum type="arabicPeriod"/>
            </a:pPr>
            <a:r>
              <a:rPr lang="zh-CN" altLang="zh-CN" dirty="0" smtClean="0">
                <a:latin typeface="Arial"/>
                <a:cs typeface="Arial"/>
              </a:rPr>
              <a:t>E</a:t>
            </a:r>
            <a:r>
              <a:rPr lang="en-US" altLang="zh-CN" dirty="0" smtClean="0">
                <a:latin typeface="Arial"/>
                <a:cs typeface="Arial"/>
              </a:rPr>
              <a:t>SG</a:t>
            </a:r>
            <a:r>
              <a:rPr lang="zh-CN" altLang="en-US" dirty="0" smtClean="0">
                <a:latin typeface="Arial"/>
                <a:cs typeface="Arial"/>
              </a:rPr>
              <a:t>景气指数的价值是让投资者了解近期</a:t>
            </a:r>
            <a:r>
              <a:rPr lang="en-US" altLang="zh-CN" dirty="0" smtClean="0">
                <a:latin typeface="Arial"/>
                <a:cs typeface="Arial"/>
              </a:rPr>
              <a:t>ESG</a:t>
            </a:r>
            <a:r>
              <a:rPr lang="zh-CN" altLang="en-US" dirty="0" smtClean="0">
                <a:latin typeface="Arial"/>
                <a:cs typeface="Arial"/>
              </a:rPr>
              <a:t>走势。</a:t>
            </a:r>
            <a:endParaRPr lang="en-US" altLang="zh-CN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1109682"/>
      </p:ext>
    </p:extLst>
  </p:cSld>
  <p:clrMapOvr>
    <a:masterClrMapping/>
  </p:clrMapOvr>
  <p:transition xmlns:p14="http://schemas.microsoft.com/office/powerpoint/2010/main" spd="slow" advClick="0" advTm="3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8"/>
          <p:cNvSpPr/>
          <p:nvPr/>
        </p:nvSpPr>
        <p:spPr bwMode="auto">
          <a:xfrm>
            <a:off x="1253192" y="2415193"/>
            <a:ext cx="15580321" cy="4571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22" tIns="34263" rIns="68522" bIns="34263" anchor="ctr"/>
          <a:lstStyle/>
          <a:p>
            <a:pPr algn="ctr" defTabSz="182816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0" dirty="0">
              <a:solidFill>
                <a:schemeClr val="accent2"/>
              </a:solidFill>
              <a:latin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11561" y="1212708"/>
            <a:ext cx="156816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4800" b="1" dirty="0" smtClean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数据的获得（示例）</a:t>
            </a:r>
            <a:endParaRPr kumimoji="1" lang="en-US" altLang="zh-CN" sz="4800" b="1" dirty="0" smtClean="0">
              <a:solidFill>
                <a:schemeClr val="accent2">
                  <a:lumMod val="7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612074" y="12359394"/>
            <a:ext cx="4221439" cy="1356606"/>
          </a:xfrm>
          <a:prstGeom prst="rect">
            <a:avLst/>
          </a:prstGeom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665145"/>
              </p:ext>
            </p:extLst>
          </p:nvPr>
        </p:nvGraphicFramePr>
        <p:xfrm>
          <a:off x="1253192" y="4112154"/>
          <a:ext cx="15580320" cy="5968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3440"/>
                <a:gridCol w="5193440"/>
                <a:gridCol w="5193440"/>
              </a:tblGrid>
              <a:tr h="1099521">
                <a:tc>
                  <a:txBody>
                    <a:bodyPr/>
                    <a:lstStyle/>
                    <a:p>
                      <a:pPr algn="l"/>
                      <a:r>
                        <a:rPr lang="en-US" altLang="zh-CN" dirty="0" smtClean="0">
                          <a:solidFill>
                            <a:srgbClr val="1E2731"/>
                          </a:solidFill>
                          <a:latin typeface="Arial"/>
                          <a:cs typeface="Arial"/>
                        </a:rPr>
                        <a:t>E</a:t>
                      </a:r>
                      <a:endParaRPr lang="zh-CN" altLang="en-US" dirty="0">
                        <a:solidFill>
                          <a:srgbClr val="1E273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dirty="0" smtClean="0">
                          <a:solidFill>
                            <a:srgbClr val="1E2731"/>
                          </a:solidFill>
                          <a:latin typeface="Arial"/>
                          <a:cs typeface="Arial"/>
                        </a:rPr>
                        <a:t>S</a:t>
                      </a:r>
                      <a:endParaRPr lang="zh-CN" altLang="en-US" dirty="0">
                        <a:solidFill>
                          <a:srgbClr val="1E273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zh-CN" dirty="0" smtClean="0">
                          <a:solidFill>
                            <a:srgbClr val="1E2731"/>
                          </a:solidFill>
                          <a:latin typeface="Arial"/>
                          <a:cs typeface="Arial"/>
                        </a:rPr>
                        <a:t>G</a:t>
                      </a:r>
                      <a:endParaRPr lang="zh-CN" altLang="en-US" dirty="0">
                        <a:solidFill>
                          <a:srgbClr val="1E273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69306">
                <a:tc>
                  <a:txBody>
                    <a:bodyPr/>
                    <a:lstStyle/>
                    <a:p>
                      <a:pPr marL="571500" indent="-571500" algn="l">
                        <a:buFont typeface="Arial"/>
                        <a:buChar char="•"/>
                      </a:pPr>
                      <a:endParaRPr lang="en-US" altLang="zh-CN" dirty="0" smtClean="0">
                        <a:solidFill>
                          <a:srgbClr val="1E2731"/>
                        </a:solidFill>
                        <a:latin typeface="Arial"/>
                        <a:cs typeface="Arial"/>
                      </a:endParaRPr>
                    </a:p>
                    <a:p>
                      <a:pPr marL="571500" indent="-571500" algn="l">
                        <a:buFont typeface="Arial"/>
                        <a:buChar char="•"/>
                      </a:pPr>
                      <a:r>
                        <a:rPr lang="zh-CN" altLang="en-US" dirty="0" smtClean="0">
                          <a:solidFill>
                            <a:srgbClr val="1E2731"/>
                          </a:solidFill>
                          <a:latin typeface="Arial"/>
                          <a:cs typeface="Arial"/>
                        </a:rPr>
                        <a:t>处罚企业数量</a:t>
                      </a:r>
                      <a:endParaRPr lang="en-US" altLang="zh-CN" dirty="0" smtClean="0">
                        <a:solidFill>
                          <a:srgbClr val="1E2731"/>
                        </a:solidFill>
                        <a:latin typeface="Arial"/>
                        <a:cs typeface="Arial"/>
                      </a:endParaRPr>
                    </a:p>
                    <a:p>
                      <a:pPr marL="571500" indent="-571500" algn="l">
                        <a:buFont typeface="Arial"/>
                        <a:buChar char="•"/>
                      </a:pPr>
                      <a:r>
                        <a:rPr lang="zh-CN" altLang="en-US" dirty="0" smtClean="0">
                          <a:solidFill>
                            <a:srgbClr val="1E2731"/>
                          </a:solidFill>
                          <a:latin typeface="Arial"/>
                          <a:cs typeface="Arial"/>
                        </a:rPr>
                        <a:t>环境诉讼类案件次数</a:t>
                      </a:r>
                      <a:endParaRPr lang="en-US" altLang="zh-CN" dirty="0" smtClean="0">
                        <a:solidFill>
                          <a:srgbClr val="1E2731"/>
                        </a:solidFill>
                        <a:latin typeface="Arial"/>
                        <a:cs typeface="Arial"/>
                      </a:endParaRPr>
                    </a:p>
                    <a:p>
                      <a:pPr marL="571500" indent="-571500" algn="l">
                        <a:buFont typeface="Arial"/>
                        <a:buChar char="•"/>
                      </a:pPr>
                      <a:r>
                        <a:rPr lang="zh-CN" altLang="en-US" dirty="0" smtClean="0">
                          <a:solidFill>
                            <a:srgbClr val="1E2731"/>
                          </a:solidFill>
                          <a:latin typeface="Arial"/>
                          <a:cs typeface="Arial"/>
                        </a:rPr>
                        <a:t>券商研报提及相关主题的频次</a:t>
                      </a:r>
                      <a:endParaRPr lang="en-US" altLang="zh-CN" dirty="0" smtClean="0">
                        <a:solidFill>
                          <a:srgbClr val="1E2731"/>
                        </a:solidFill>
                        <a:latin typeface="Arial"/>
                        <a:cs typeface="Arial"/>
                      </a:endParaRPr>
                    </a:p>
                    <a:p>
                      <a:pPr marL="571500" indent="-571500" algn="l">
                        <a:buFont typeface="Arial"/>
                        <a:buChar char="•"/>
                      </a:pPr>
                      <a:r>
                        <a:rPr lang="en-US" altLang="zh-CN" dirty="0" smtClean="0">
                          <a:solidFill>
                            <a:srgbClr val="1E2731"/>
                          </a:solidFill>
                          <a:latin typeface="Arial"/>
                          <a:cs typeface="Arial"/>
                        </a:rPr>
                        <a:t>……</a:t>
                      </a:r>
                      <a:endParaRPr lang="zh-CN" altLang="en-US" dirty="0">
                        <a:solidFill>
                          <a:srgbClr val="1E273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altLang="zh-CN" dirty="0" smtClean="0">
                        <a:solidFill>
                          <a:srgbClr val="1E2731"/>
                        </a:solidFill>
                        <a:latin typeface="Arial"/>
                        <a:cs typeface="Arial"/>
                      </a:endParaRPr>
                    </a:p>
                    <a:p>
                      <a:pPr algn="l"/>
                      <a:endParaRPr lang="en-US" altLang="zh-CN" dirty="0" smtClean="0">
                        <a:solidFill>
                          <a:srgbClr val="1E2731"/>
                        </a:solidFill>
                        <a:latin typeface="Arial"/>
                        <a:cs typeface="Arial"/>
                      </a:endParaRPr>
                    </a:p>
                    <a:p>
                      <a:pPr marL="571500" indent="-571500" algn="l">
                        <a:buFont typeface="Arial"/>
                        <a:buChar char="•"/>
                      </a:pPr>
                      <a:r>
                        <a:rPr lang="zh-CN" altLang="en-US" dirty="0" smtClean="0">
                          <a:solidFill>
                            <a:srgbClr val="1E2731"/>
                          </a:solidFill>
                          <a:latin typeface="Arial"/>
                          <a:cs typeface="Arial"/>
                        </a:rPr>
                        <a:t>国家扶贫办及各省扶贫办网站站内关键词搜索统计</a:t>
                      </a:r>
                      <a:endParaRPr lang="en-US" altLang="zh-CN" dirty="0" smtClean="0">
                        <a:solidFill>
                          <a:srgbClr val="1E2731"/>
                        </a:solidFill>
                        <a:latin typeface="Arial"/>
                        <a:cs typeface="Arial"/>
                      </a:endParaRPr>
                    </a:p>
                    <a:p>
                      <a:pPr marL="571500" indent="-571500" algn="l">
                        <a:buFont typeface="Arial"/>
                        <a:buChar char="•"/>
                      </a:pPr>
                      <a:r>
                        <a:rPr lang="en-US" altLang="zh-CN" dirty="0" smtClean="0">
                          <a:solidFill>
                            <a:srgbClr val="1E2731"/>
                          </a:solidFill>
                          <a:latin typeface="Arial"/>
                          <a:cs typeface="Arial"/>
                        </a:rPr>
                        <a:t>……</a:t>
                      </a:r>
                      <a:endParaRPr lang="zh-CN" altLang="en-US" dirty="0">
                        <a:solidFill>
                          <a:srgbClr val="1E273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altLang="zh-CN" dirty="0" smtClean="0">
                        <a:solidFill>
                          <a:srgbClr val="1E2731"/>
                        </a:solidFill>
                        <a:latin typeface="Arial"/>
                        <a:cs typeface="Arial"/>
                      </a:endParaRPr>
                    </a:p>
                    <a:p>
                      <a:pPr algn="l"/>
                      <a:endParaRPr lang="en-US" altLang="zh-CN" dirty="0" smtClean="0">
                        <a:solidFill>
                          <a:srgbClr val="1E2731"/>
                        </a:solidFill>
                        <a:latin typeface="Arial"/>
                        <a:cs typeface="Arial"/>
                      </a:endParaRPr>
                    </a:p>
                    <a:p>
                      <a:pPr marL="571500" indent="-571500" algn="l">
                        <a:buFont typeface="Arial"/>
                        <a:buChar char="•"/>
                      </a:pPr>
                      <a:r>
                        <a:rPr lang="zh-CN" altLang="en-US" dirty="0" smtClean="0">
                          <a:solidFill>
                            <a:srgbClr val="1E2731"/>
                          </a:solidFill>
                          <a:latin typeface="Arial"/>
                          <a:cs typeface="Arial"/>
                        </a:rPr>
                        <a:t>相关公司治理主题的基金资产规模</a:t>
                      </a:r>
                      <a:endParaRPr lang="en-US" altLang="zh-CN" dirty="0" smtClean="0">
                        <a:solidFill>
                          <a:srgbClr val="1E2731"/>
                        </a:solidFill>
                        <a:latin typeface="Arial"/>
                        <a:cs typeface="Arial"/>
                      </a:endParaRPr>
                    </a:p>
                    <a:p>
                      <a:pPr marL="571500" indent="-571500" algn="l">
                        <a:buFont typeface="Arial"/>
                        <a:buChar char="•"/>
                      </a:pPr>
                      <a:r>
                        <a:rPr lang="zh-CN" altLang="en-US" dirty="0" smtClean="0">
                          <a:solidFill>
                            <a:srgbClr val="1E2731"/>
                          </a:solidFill>
                          <a:latin typeface="Arial"/>
                          <a:cs typeface="Arial"/>
                        </a:rPr>
                        <a:t>相关诉讼次数</a:t>
                      </a:r>
                      <a:endParaRPr lang="en-US" altLang="zh-CN" dirty="0" smtClean="0">
                        <a:solidFill>
                          <a:srgbClr val="1E2731"/>
                        </a:solidFill>
                        <a:latin typeface="Arial"/>
                        <a:cs typeface="Arial"/>
                      </a:endParaRPr>
                    </a:p>
                    <a:p>
                      <a:pPr marL="571500" indent="-571500" algn="l">
                        <a:buFont typeface="Arial"/>
                        <a:buChar char="•"/>
                      </a:pPr>
                      <a:r>
                        <a:rPr lang="en-US" altLang="zh-CN" dirty="0" smtClean="0">
                          <a:solidFill>
                            <a:srgbClr val="1E2731"/>
                          </a:solidFill>
                          <a:latin typeface="Arial"/>
                          <a:cs typeface="Arial"/>
                        </a:rPr>
                        <a:t>……</a:t>
                      </a:r>
                      <a:endParaRPr lang="zh-CN" altLang="en-US" dirty="0">
                        <a:solidFill>
                          <a:srgbClr val="1E273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8848408"/>
      </p:ext>
    </p:extLst>
  </p:cSld>
  <p:clrMapOvr>
    <a:masterClrMapping/>
  </p:clrMapOvr>
  <p:transition xmlns:p14="http://schemas.microsoft.com/office/powerpoint/2010/main" spd="slow" advClick="0" advTm="3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7333" y="30027"/>
            <a:ext cx="18288000" cy="13716001"/>
          </a:xfrm>
          <a:prstGeom prst="rect">
            <a:avLst/>
          </a:prstGeom>
          <a:solidFill>
            <a:schemeClr val="accent6"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8" tIns="68584" rIns="137168" bIns="68584" anchor="ctr"/>
          <a:lstStyle/>
          <a:p>
            <a:pPr algn="ctr" defTabSz="182843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1" dirty="0">
              <a:latin typeface="+mn-ea"/>
            </a:endParaRPr>
          </a:p>
        </p:txBody>
      </p: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1299443" y="2528241"/>
            <a:ext cx="15918016" cy="8102221"/>
            <a:chOff x="5904054" y="-2005363"/>
            <a:chExt cx="12359700" cy="10798347"/>
          </a:xfrm>
        </p:grpSpPr>
        <p:sp>
          <p:nvSpPr>
            <p:cNvPr id="19" name="TextBox 18"/>
            <p:cNvSpPr txBox="1"/>
            <p:nvPr/>
          </p:nvSpPr>
          <p:spPr>
            <a:xfrm>
              <a:off x="5904054" y="-2005363"/>
              <a:ext cx="12359700" cy="10798347"/>
            </a:xfrm>
            <a:prstGeom prst="rect">
              <a:avLst/>
            </a:prstGeom>
            <a:noFill/>
          </p:spPr>
          <p:txBody>
            <a:bodyPr lIns="68584" tIns="34292" rIns="68584" bIns="34292">
              <a:spAutoFit/>
            </a:bodyPr>
            <a:lstStyle/>
            <a:p>
              <a:pPr algn="ctr"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6600" b="1" dirty="0" smtClean="0">
                  <a:solidFill>
                    <a:schemeClr val="accent2">
                      <a:lumMod val="50000"/>
                    </a:schemeClr>
                  </a:solidFill>
                  <a:latin typeface="Arial"/>
                  <a:ea typeface="+mn-ea"/>
                  <a:cs typeface="Arial"/>
                </a:rPr>
                <a:t>THANK YOU!</a:t>
              </a:r>
            </a:p>
            <a:p>
              <a:pPr algn="ctr"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6000" b="1" dirty="0">
                <a:solidFill>
                  <a:schemeClr val="accent2">
                    <a:lumMod val="50000"/>
                  </a:schemeClr>
                </a:solidFill>
                <a:latin typeface="Arial"/>
                <a:ea typeface="+mn-ea"/>
                <a:cs typeface="Arial"/>
              </a:endParaRPr>
            </a:p>
            <a:p>
              <a:pPr algn="ctr"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4400" b="1" dirty="0" smtClean="0">
                <a:solidFill>
                  <a:schemeClr val="accent2">
                    <a:lumMod val="50000"/>
                  </a:schemeClr>
                </a:solidFill>
                <a:latin typeface="Arial"/>
                <a:ea typeface="+mn-ea"/>
                <a:cs typeface="Arial"/>
              </a:endParaRPr>
            </a:p>
            <a:p>
              <a:pPr algn="ctr"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4400" b="1" dirty="0" smtClean="0">
                  <a:solidFill>
                    <a:schemeClr val="accent2">
                      <a:lumMod val="50000"/>
                    </a:schemeClr>
                  </a:solidFill>
                  <a:latin typeface="Arial"/>
                  <a:ea typeface="+mn-ea"/>
                  <a:cs typeface="Arial"/>
                </a:rPr>
                <a:t>Contact</a:t>
              </a:r>
              <a:endParaRPr lang="en-US" altLang="zh-CN" sz="4400" b="1" dirty="0">
                <a:solidFill>
                  <a:schemeClr val="accent2">
                    <a:lumMod val="50000"/>
                  </a:schemeClr>
                </a:solidFill>
                <a:latin typeface="Arial"/>
                <a:ea typeface="+mn-ea"/>
                <a:cs typeface="Arial"/>
              </a:endParaRPr>
            </a:p>
            <a:p>
              <a:pPr algn="ctr"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altLang="zh-CN" sz="4400" b="1" dirty="0" smtClean="0">
                <a:solidFill>
                  <a:schemeClr val="accent2">
                    <a:lumMod val="50000"/>
                  </a:schemeClr>
                </a:solidFill>
                <a:latin typeface="Arial"/>
                <a:ea typeface="+mn-ea"/>
                <a:cs typeface="Arial"/>
              </a:endParaRPr>
            </a:p>
            <a:p>
              <a:pPr algn="ctr"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4400" b="1" dirty="0" err="1" smtClean="0">
                  <a:solidFill>
                    <a:schemeClr val="accent2">
                      <a:lumMod val="50000"/>
                    </a:schemeClr>
                  </a:solidFill>
                  <a:latin typeface="Arial"/>
                  <a:ea typeface="+mn-ea"/>
                  <a:cs typeface="Arial"/>
                </a:rPr>
                <a:t>Dr</a:t>
              </a:r>
              <a:r>
                <a:rPr lang="zh-CN" altLang="en-US" sz="4400" b="1" dirty="0" smtClean="0">
                  <a:solidFill>
                    <a:schemeClr val="accent2">
                      <a:lumMod val="50000"/>
                    </a:schemeClr>
                  </a:solidFill>
                  <a:latin typeface="Arial"/>
                  <a:ea typeface="+mn-ea"/>
                  <a:cs typeface="Arial"/>
                </a:rPr>
                <a:t>.</a:t>
              </a:r>
              <a:r>
                <a:rPr lang="en-US" altLang="zh-CN" sz="4400" b="1" dirty="0" smtClean="0">
                  <a:solidFill>
                    <a:schemeClr val="accent2">
                      <a:lumMod val="50000"/>
                    </a:schemeClr>
                  </a:solidFill>
                  <a:latin typeface="Arial"/>
                  <a:ea typeface="+mn-ea"/>
                  <a:cs typeface="Arial"/>
                </a:rPr>
                <a:t>GUO</a:t>
              </a:r>
              <a:r>
                <a:rPr lang="zh-CN" altLang="en-US" sz="4400" b="1" dirty="0" smtClean="0">
                  <a:solidFill>
                    <a:schemeClr val="accent2">
                      <a:lumMod val="50000"/>
                    </a:schemeClr>
                  </a:solidFill>
                  <a:latin typeface="Arial"/>
                  <a:ea typeface="+mn-ea"/>
                  <a:cs typeface="Arial"/>
                </a:rPr>
                <a:t> </a:t>
              </a:r>
              <a:r>
                <a:rPr lang="en-US" altLang="zh-CN" sz="4400" b="1" dirty="0" err="1" smtClean="0">
                  <a:solidFill>
                    <a:schemeClr val="accent2">
                      <a:lumMod val="50000"/>
                    </a:schemeClr>
                  </a:solidFill>
                  <a:latin typeface="Arial"/>
                  <a:ea typeface="+mn-ea"/>
                  <a:cs typeface="Arial"/>
                </a:rPr>
                <a:t>Peiyuan</a:t>
              </a:r>
              <a:endParaRPr lang="en-US" altLang="zh-CN" sz="4400" b="1" dirty="0" smtClean="0">
                <a:solidFill>
                  <a:schemeClr val="accent2">
                    <a:lumMod val="50000"/>
                  </a:schemeClr>
                </a:solidFill>
                <a:latin typeface="Arial"/>
                <a:ea typeface="+mn-ea"/>
                <a:cs typeface="Arial"/>
              </a:endParaRPr>
            </a:p>
            <a:p>
              <a:pPr algn="ctr"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 b="1" dirty="0">
                <a:solidFill>
                  <a:schemeClr val="accent2">
                    <a:lumMod val="50000"/>
                  </a:schemeClr>
                </a:solidFill>
                <a:latin typeface="Arial"/>
                <a:ea typeface="+mn-ea"/>
                <a:cs typeface="Arial"/>
              </a:endParaRPr>
            </a:p>
            <a:p>
              <a:pPr algn="ctr"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400" b="1" dirty="0" err="1">
                  <a:solidFill>
                    <a:schemeClr val="accent2">
                      <a:lumMod val="50000"/>
                    </a:schemeClr>
                  </a:solidFill>
                  <a:latin typeface="Arial"/>
                  <a:ea typeface="+mn-ea"/>
                  <a:cs typeface="Arial"/>
                </a:rPr>
                <a:t>guopeiyuan@syntao.com</a:t>
              </a:r>
              <a:endParaRPr lang="en-US" sz="4400" b="1" dirty="0">
                <a:solidFill>
                  <a:schemeClr val="accent2">
                    <a:lumMod val="50000"/>
                  </a:schemeClr>
                </a:solidFill>
                <a:latin typeface="Arial"/>
                <a:ea typeface="+mn-ea"/>
                <a:cs typeface="Arial"/>
              </a:endParaRPr>
            </a:p>
            <a:p>
              <a:pPr algn="ctr"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4400" b="1" dirty="0">
                  <a:solidFill>
                    <a:schemeClr val="accent2">
                      <a:lumMod val="50000"/>
                    </a:schemeClr>
                  </a:solidFill>
                  <a:latin typeface="Arial"/>
                  <a:ea typeface="+mn-ea"/>
                  <a:cs typeface="Arial"/>
                </a:rPr>
                <a:t>http://</a:t>
              </a:r>
              <a:r>
                <a:rPr lang="en-US" altLang="zh-CN" sz="4400" b="1" dirty="0" err="1">
                  <a:solidFill>
                    <a:schemeClr val="accent2">
                      <a:lumMod val="50000"/>
                    </a:schemeClr>
                  </a:solidFill>
                  <a:latin typeface="Arial"/>
                  <a:ea typeface="+mn-ea"/>
                  <a:cs typeface="Arial"/>
                </a:rPr>
                <a:t>www.SynTaoGF.com</a:t>
              </a:r>
              <a:endParaRPr lang="en-US" altLang="zh-CN" sz="4400" b="1" dirty="0">
                <a:solidFill>
                  <a:schemeClr val="accent2">
                    <a:lumMod val="50000"/>
                  </a:schemeClr>
                </a:solidFill>
                <a:latin typeface="Arial"/>
                <a:ea typeface="+mn-ea"/>
                <a:cs typeface="Arial"/>
              </a:endParaRPr>
            </a:p>
            <a:p>
              <a:pPr algn="ctr"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400" b="1" dirty="0">
                  <a:solidFill>
                    <a:schemeClr val="accent2">
                      <a:lumMod val="50000"/>
                    </a:schemeClr>
                  </a:solidFill>
                  <a:latin typeface="Arial"/>
                  <a:ea typeface="+mn-ea"/>
                  <a:cs typeface="Arial"/>
                </a:rPr>
                <a:t>+86-10-58699466</a:t>
              </a:r>
            </a:p>
            <a:p>
              <a:pPr algn="ctr"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4400" b="1" dirty="0">
                <a:solidFill>
                  <a:schemeClr val="accent2">
                    <a:lumMod val="50000"/>
                  </a:schemeClr>
                </a:solidFill>
                <a:latin typeface="Arial"/>
                <a:ea typeface="+mn-ea"/>
                <a:cs typeface="Arial"/>
              </a:endParaRPr>
            </a:p>
          </p:txBody>
        </p:sp>
        <p:sp>
          <p:nvSpPr>
            <p:cNvPr id="21" name="Subtitle 2"/>
            <p:cNvSpPr txBox="1">
              <a:spLocks/>
            </p:cNvSpPr>
            <p:nvPr/>
          </p:nvSpPr>
          <p:spPr>
            <a:xfrm>
              <a:off x="6342822" y="3408344"/>
              <a:ext cx="11655063" cy="839957"/>
            </a:xfrm>
            <a:prstGeom prst="rect">
              <a:avLst/>
            </a:prstGeom>
          </p:spPr>
          <p:txBody>
            <a:bodyPr lIns="163160" tIns="81580" rIns="163160" bIns="81580">
              <a:no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Aft>
                  <a:spcPts val="0"/>
                </a:spcAft>
                <a:defRPr/>
              </a:pPr>
              <a:endParaRPr lang="en-US" sz="6600" b="1" dirty="0">
                <a:solidFill>
                  <a:schemeClr val="bg1"/>
                </a:solidFill>
                <a:latin typeface="+mn-ea"/>
                <a:cs typeface="Lato Regular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059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5_Default Theme">
  <a:themeElements>
    <a:clrScheme name="Motagua - Lime - Light">
      <a:dk1>
        <a:srgbClr val="7E7E7E"/>
      </a:dk1>
      <a:lt1>
        <a:sysClr val="window" lastClr="FFFFFF"/>
      </a:lt1>
      <a:dk2>
        <a:srgbClr val="888888"/>
      </a:dk2>
      <a:lt2>
        <a:srgbClr val="FFFFFF"/>
      </a:lt2>
      <a:accent1>
        <a:srgbClr val="839D4C"/>
      </a:accent1>
      <a:accent2>
        <a:srgbClr val="92B155"/>
      </a:accent2>
      <a:accent3>
        <a:srgbClr val="A4C167"/>
      </a:accent3>
      <a:accent4>
        <a:srgbClr val="ACC47E"/>
      </a:accent4>
      <a:accent5>
        <a:srgbClr val="C6D8A2"/>
      </a:accent5>
      <a:accent6>
        <a:srgbClr val="D4E2BB"/>
      </a:accent6>
      <a:hlink>
        <a:srgbClr val="F33B48"/>
      </a:hlink>
      <a:folHlink>
        <a:srgbClr val="FFC000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12445</TotalTime>
  <Words>124</Words>
  <Application>Microsoft Macintosh PowerPoint</Application>
  <PresentationFormat>自定义</PresentationFormat>
  <Paragraphs>46</Paragraphs>
  <Slides>5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嵌入的 OLE 服务器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7" baseType="lpstr">
      <vt:lpstr>5_Default Theme</vt:lpstr>
      <vt:lpstr>Microsoft Word 文档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Manuel Lopez</dc:creator>
  <cp:lastModifiedBy>Mac</cp:lastModifiedBy>
  <cp:revision>2296</cp:revision>
  <dcterms:created xsi:type="dcterms:W3CDTF">2014-11-12T21:47:38Z</dcterms:created>
  <dcterms:modified xsi:type="dcterms:W3CDTF">2017-07-16T15:30:32Z</dcterms:modified>
</cp:coreProperties>
</file>